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sldIdLst>
    <p:sldId id="257" r:id="rId2"/>
  </p:sldIdLst>
  <p:sldSz cx="15181263" cy="10529888"/>
  <p:notesSz cx="6858000" cy="9144000"/>
  <p:defaultTextStyle>
    <a:defPPr>
      <a:defRPr lang="en-US"/>
    </a:defPPr>
    <a:lvl1pPr marL="0" algn="l" defTabSz="722117" rtl="0" eaLnBrk="1" latinLnBrk="0" hangingPunct="1">
      <a:defRPr sz="1421" kern="1200">
        <a:solidFill>
          <a:schemeClr val="tx1"/>
        </a:solidFill>
        <a:latin typeface="+mn-lt"/>
        <a:ea typeface="+mn-ea"/>
        <a:cs typeface="+mn-cs"/>
      </a:defRPr>
    </a:lvl1pPr>
    <a:lvl2pPr marL="361059" algn="l" defTabSz="722117" rtl="0" eaLnBrk="1" latinLnBrk="0" hangingPunct="1">
      <a:defRPr sz="1421" kern="1200">
        <a:solidFill>
          <a:schemeClr val="tx1"/>
        </a:solidFill>
        <a:latin typeface="+mn-lt"/>
        <a:ea typeface="+mn-ea"/>
        <a:cs typeface="+mn-cs"/>
      </a:defRPr>
    </a:lvl2pPr>
    <a:lvl3pPr marL="722117" algn="l" defTabSz="722117" rtl="0" eaLnBrk="1" latinLnBrk="0" hangingPunct="1">
      <a:defRPr sz="1421" kern="1200">
        <a:solidFill>
          <a:schemeClr val="tx1"/>
        </a:solidFill>
        <a:latin typeface="+mn-lt"/>
        <a:ea typeface="+mn-ea"/>
        <a:cs typeface="+mn-cs"/>
      </a:defRPr>
    </a:lvl3pPr>
    <a:lvl4pPr marL="1083175" algn="l" defTabSz="722117" rtl="0" eaLnBrk="1" latinLnBrk="0" hangingPunct="1">
      <a:defRPr sz="1421" kern="1200">
        <a:solidFill>
          <a:schemeClr val="tx1"/>
        </a:solidFill>
        <a:latin typeface="+mn-lt"/>
        <a:ea typeface="+mn-ea"/>
        <a:cs typeface="+mn-cs"/>
      </a:defRPr>
    </a:lvl4pPr>
    <a:lvl5pPr marL="1444233" algn="l" defTabSz="722117" rtl="0" eaLnBrk="1" latinLnBrk="0" hangingPunct="1">
      <a:defRPr sz="1421" kern="1200">
        <a:solidFill>
          <a:schemeClr val="tx1"/>
        </a:solidFill>
        <a:latin typeface="+mn-lt"/>
        <a:ea typeface="+mn-ea"/>
        <a:cs typeface="+mn-cs"/>
      </a:defRPr>
    </a:lvl5pPr>
    <a:lvl6pPr marL="1805292" algn="l" defTabSz="722117" rtl="0" eaLnBrk="1" latinLnBrk="0" hangingPunct="1">
      <a:defRPr sz="1421" kern="1200">
        <a:solidFill>
          <a:schemeClr val="tx1"/>
        </a:solidFill>
        <a:latin typeface="+mn-lt"/>
        <a:ea typeface="+mn-ea"/>
        <a:cs typeface="+mn-cs"/>
      </a:defRPr>
    </a:lvl6pPr>
    <a:lvl7pPr marL="2166351" algn="l" defTabSz="722117" rtl="0" eaLnBrk="1" latinLnBrk="0" hangingPunct="1">
      <a:defRPr sz="1421" kern="1200">
        <a:solidFill>
          <a:schemeClr val="tx1"/>
        </a:solidFill>
        <a:latin typeface="+mn-lt"/>
        <a:ea typeface="+mn-ea"/>
        <a:cs typeface="+mn-cs"/>
      </a:defRPr>
    </a:lvl7pPr>
    <a:lvl8pPr marL="2527409" algn="l" defTabSz="722117" rtl="0" eaLnBrk="1" latinLnBrk="0" hangingPunct="1">
      <a:defRPr sz="1421" kern="1200">
        <a:solidFill>
          <a:schemeClr val="tx1"/>
        </a:solidFill>
        <a:latin typeface="+mn-lt"/>
        <a:ea typeface="+mn-ea"/>
        <a:cs typeface="+mn-cs"/>
      </a:defRPr>
    </a:lvl8pPr>
    <a:lvl9pPr marL="2888468" algn="l" defTabSz="722117" rtl="0" eaLnBrk="1" latinLnBrk="0" hangingPunct="1">
      <a:defRPr sz="142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18"/>
    <p:restoredTop sz="94790"/>
  </p:normalViewPr>
  <p:slideViewPr>
    <p:cSldViewPr snapToGrid="0" snapToObjects="1">
      <p:cViewPr>
        <p:scale>
          <a:sx n="100" d="100"/>
          <a:sy n="100" d="100"/>
        </p:scale>
        <p:origin x="-31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8595" y="1723295"/>
            <a:ext cx="12904074" cy="3665961"/>
          </a:xfrm>
        </p:spPr>
        <p:txBody>
          <a:bodyPr anchor="b"/>
          <a:lstStyle>
            <a:lvl1pPr algn="ctr">
              <a:defRPr sz="921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97658" y="5530629"/>
            <a:ext cx="11385947" cy="2542285"/>
          </a:xfrm>
        </p:spPr>
        <p:txBody>
          <a:bodyPr/>
          <a:lstStyle>
            <a:lvl1pPr marL="0" indent="0" algn="ctr">
              <a:buNone/>
              <a:defRPr sz="3685"/>
            </a:lvl1pPr>
            <a:lvl2pPr marL="701985" indent="0" algn="ctr">
              <a:buNone/>
              <a:defRPr sz="3071"/>
            </a:lvl2pPr>
            <a:lvl3pPr marL="1403970" indent="0" algn="ctr">
              <a:buNone/>
              <a:defRPr sz="2764"/>
            </a:lvl3pPr>
            <a:lvl4pPr marL="2105955" indent="0" algn="ctr">
              <a:buNone/>
              <a:defRPr sz="2457"/>
            </a:lvl4pPr>
            <a:lvl5pPr marL="2807940" indent="0" algn="ctr">
              <a:buNone/>
              <a:defRPr sz="2457"/>
            </a:lvl5pPr>
            <a:lvl6pPr marL="3509924" indent="0" algn="ctr">
              <a:buNone/>
              <a:defRPr sz="2457"/>
            </a:lvl6pPr>
            <a:lvl7pPr marL="4211909" indent="0" algn="ctr">
              <a:buNone/>
              <a:defRPr sz="2457"/>
            </a:lvl7pPr>
            <a:lvl8pPr marL="4913894" indent="0" algn="ctr">
              <a:buNone/>
              <a:defRPr sz="2457"/>
            </a:lvl8pPr>
            <a:lvl9pPr marL="5615879" indent="0" algn="ctr">
              <a:buNone/>
              <a:defRPr sz="2457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E8A8-40F2-3C40-94D1-7083677BD353}" type="datetimeFigureOut">
              <a:rPr lang="en-US" smtClean="0"/>
              <a:t>4/13/18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D5760-53DC-654D-BF39-F6BBA1379018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01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E8A8-40F2-3C40-94D1-7083677BD353}" type="datetimeFigureOut">
              <a:rPr lang="en-US" smtClean="0"/>
              <a:t>4/13/18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D5760-53DC-654D-BF39-F6BBA1379018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458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64092" y="560619"/>
            <a:ext cx="3273460" cy="892359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3713" y="560619"/>
            <a:ext cx="9630614" cy="892359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E8A8-40F2-3C40-94D1-7083677BD353}" type="datetimeFigureOut">
              <a:rPr lang="en-US" smtClean="0"/>
              <a:t>4/13/18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D5760-53DC-654D-BF39-F6BBA1379018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326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E8A8-40F2-3C40-94D1-7083677BD353}" type="datetimeFigureOut">
              <a:rPr lang="en-US" smtClean="0"/>
              <a:t>4/13/18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D5760-53DC-654D-BF39-F6BBA1379018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897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5806" y="2625163"/>
            <a:ext cx="13093839" cy="4380140"/>
          </a:xfrm>
        </p:spPr>
        <p:txBody>
          <a:bodyPr anchor="b"/>
          <a:lstStyle>
            <a:lvl1pPr>
              <a:defRPr sz="921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5806" y="7046741"/>
            <a:ext cx="13093839" cy="2303412"/>
          </a:xfrm>
        </p:spPr>
        <p:txBody>
          <a:bodyPr/>
          <a:lstStyle>
            <a:lvl1pPr marL="0" indent="0">
              <a:buNone/>
              <a:defRPr sz="3685">
                <a:solidFill>
                  <a:schemeClr val="tx1"/>
                </a:solidFill>
              </a:defRPr>
            </a:lvl1pPr>
            <a:lvl2pPr marL="701985" indent="0">
              <a:buNone/>
              <a:defRPr sz="3071">
                <a:solidFill>
                  <a:schemeClr val="tx1">
                    <a:tint val="75000"/>
                  </a:schemeClr>
                </a:solidFill>
              </a:defRPr>
            </a:lvl2pPr>
            <a:lvl3pPr marL="1403970" indent="0">
              <a:buNone/>
              <a:defRPr sz="2764">
                <a:solidFill>
                  <a:schemeClr val="tx1">
                    <a:tint val="75000"/>
                  </a:schemeClr>
                </a:solidFill>
              </a:defRPr>
            </a:lvl3pPr>
            <a:lvl4pPr marL="2105955" indent="0">
              <a:buNone/>
              <a:defRPr sz="2457">
                <a:solidFill>
                  <a:schemeClr val="tx1">
                    <a:tint val="75000"/>
                  </a:schemeClr>
                </a:solidFill>
              </a:defRPr>
            </a:lvl4pPr>
            <a:lvl5pPr marL="2807940" indent="0">
              <a:buNone/>
              <a:defRPr sz="2457">
                <a:solidFill>
                  <a:schemeClr val="tx1">
                    <a:tint val="75000"/>
                  </a:schemeClr>
                </a:solidFill>
              </a:defRPr>
            </a:lvl5pPr>
            <a:lvl6pPr marL="3509924" indent="0">
              <a:buNone/>
              <a:defRPr sz="2457">
                <a:solidFill>
                  <a:schemeClr val="tx1">
                    <a:tint val="75000"/>
                  </a:schemeClr>
                </a:solidFill>
              </a:defRPr>
            </a:lvl6pPr>
            <a:lvl7pPr marL="4211909" indent="0">
              <a:buNone/>
              <a:defRPr sz="2457">
                <a:solidFill>
                  <a:schemeClr val="tx1">
                    <a:tint val="75000"/>
                  </a:schemeClr>
                </a:solidFill>
              </a:defRPr>
            </a:lvl7pPr>
            <a:lvl8pPr marL="4913894" indent="0">
              <a:buNone/>
              <a:defRPr sz="2457">
                <a:solidFill>
                  <a:schemeClr val="tx1">
                    <a:tint val="75000"/>
                  </a:schemeClr>
                </a:solidFill>
              </a:defRPr>
            </a:lvl8pPr>
            <a:lvl9pPr marL="5615879" indent="0">
              <a:buNone/>
              <a:defRPr sz="24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E8A8-40F2-3C40-94D1-7083677BD353}" type="datetimeFigureOut">
              <a:rPr lang="en-US" smtClean="0"/>
              <a:t>4/13/18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D5760-53DC-654D-BF39-F6BBA1379018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39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3712" y="2803095"/>
            <a:ext cx="6452037" cy="66811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5514" y="2803095"/>
            <a:ext cx="6452037" cy="66811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E8A8-40F2-3C40-94D1-7083677BD353}" type="datetimeFigureOut">
              <a:rPr lang="en-US" smtClean="0"/>
              <a:t>4/13/18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D5760-53DC-654D-BF39-F6BBA1379018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930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5689" y="560621"/>
            <a:ext cx="13093839" cy="203529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5691" y="2581286"/>
            <a:ext cx="6422385" cy="1265048"/>
          </a:xfrm>
        </p:spPr>
        <p:txBody>
          <a:bodyPr anchor="b"/>
          <a:lstStyle>
            <a:lvl1pPr marL="0" indent="0">
              <a:buNone/>
              <a:defRPr sz="3685" b="1"/>
            </a:lvl1pPr>
            <a:lvl2pPr marL="701985" indent="0">
              <a:buNone/>
              <a:defRPr sz="3071" b="1"/>
            </a:lvl2pPr>
            <a:lvl3pPr marL="1403970" indent="0">
              <a:buNone/>
              <a:defRPr sz="2764" b="1"/>
            </a:lvl3pPr>
            <a:lvl4pPr marL="2105955" indent="0">
              <a:buNone/>
              <a:defRPr sz="2457" b="1"/>
            </a:lvl4pPr>
            <a:lvl5pPr marL="2807940" indent="0">
              <a:buNone/>
              <a:defRPr sz="2457" b="1"/>
            </a:lvl5pPr>
            <a:lvl6pPr marL="3509924" indent="0">
              <a:buNone/>
              <a:defRPr sz="2457" b="1"/>
            </a:lvl6pPr>
            <a:lvl7pPr marL="4211909" indent="0">
              <a:buNone/>
              <a:defRPr sz="2457" b="1"/>
            </a:lvl7pPr>
            <a:lvl8pPr marL="4913894" indent="0">
              <a:buNone/>
              <a:defRPr sz="2457" b="1"/>
            </a:lvl8pPr>
            <a:lvl9pPr marL="5615879" indent="0">
              <a:buNone/>
              <a:defRPr sz="245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5691" y="3846334"/>
            <a:ext cx="6422385" cy="565737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85515" y="2581286"/>
            <a:ext cx="6454014" cy="1265048"/>
          </a:xfrm>
        </p:spPr>
        <p:txBody>
          <a:bodyPr anchor="b"/>
          <a:lstStyle>
            <a:lvl1pPr marL="0" indent="0">
              <a:buNone/>
              <a:defRPr sz="3685" b="1"/>
            </a:lvl1pPr>
            <a:lvl2pPr marL="701985" indent="0">
              <a:buNone/>
              <a:defRPr sz="3071" b="1"/>
            </a:lvl2pPr>
            <a:lvl3pPr marL="1403970" indent="0">
              <a:buNone/>
              <a:defRPr sz="2764" b="1"/>
            </a:lvl3pPr>
            <a:lvl4pPr marL="2105955" indent="0">
              <a:buNone/>
              <a:defRPr sz="2457" b="1"/>
            </a:lvl4pPr>
            <a:lvl5pPr marL="2807940" indent="0">
              <a:buNone/>
              <a:defRPr sz="2457" b="1"/>
            </a:lvl5pPr>
            <a:lvl6pPr marL="3509924" indent="0">
              <a:buNone/>
              <a:defRPr sz="2457" b="1"/>
            </a:lvl6pPr>
            <a:lvl7pPr marL="4211909" indent="0">
              <a:buNone/>
              <a:defRPr sz="2457" b="1"/>
            </a:lvl7pPr>
            <a:lvl8pPr marL="4913894" indent="0">
              <a:buNone/>
              <a:defRPr sz="2457" b="1"/>
            </a:lvl8pPr>
            <a:lvl9pPr marL="5615879" indent="0">
              <a:buNone/>
              <a:defRPr sz="245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85515" y="3846334"/>
            <a:ext cx="6454014" cy="565737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E8A8-40F2-3C40-94D1-7083677BD353}" type="datetimeFigureOut">
              <a:rPr lang="en-US" smtClean="0"/>
              <a:t>4/13/18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D5760-53DC-654D-BF39-F6BBA1379018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030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E8A8-40F2-3C40-94D1-7083677BD353}" type="datetimeFigureOut">
              <a:rPr lang="en-US" smtClean="0"/>
              <a:t>4/13/18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D5760-53DC-654D-BF39-F6BBA1379018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051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E8A8-40F2-3C40-94D1-7083677BD353}" type="datetimeFigureOut">
              <a:rPr lang="en-US" smtClean="0"/>
              <a:t>4/13/18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D5760-53DC-654D-BF39-F6BBA1379018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098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5689" y="701992"/>
            <a:ext cx="4896352" cy="2456974"/>
          </a:xfrm>
        </p:spPr>
        <p:txBody>
          <a:bodyPr anchor="b"/>
          <a:lstStyle>
            <a:lvl1pPr>
              <a:defRPr sz="491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54014" y="1516111"/>
            <a:ext cx="7685514" cy="7483045"/>
          </a:xfrm>
        </p:spPr>
        <p:txBody>
          <a:bodyPr/>
          <a:lstStyle>
            <a:lvl1pPr>
              <a:defRPr sz="4913"/>
            </a:lvl1pPr>
            <a:lvl2pPr>
              <a:defRPr sz="4299"/>
            </a:lvl2pPr>
            <a:lvl3pPr>
              <a:defRPr sz="3685"/>
            </a:lvl3pPr>
            <a:lvl4pPr>
              <a:defRPr sz="3071"/>
            </a:lvl4pPr>
            <a:lvl5pPr>
              <a:defRPr sz="3071"/>
            </a:lvl5pPr>
            <a:lvl6pPr>
              <a:defRPr sz="3071"/>
            </a:lvl6pPr>
            <a:lvl7pPr>
              <a:defRPr sz="3071"/>
            </a:lvl7pPr>
            <a:lvl8pPr>
              <a:defRPr sz="3071"/>
            </a:lvl8pPr>
            <a:lvl9pPr>
              <a:defRPr sz="307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5689" y="3158966"/>
            <a:ext cx="4896352" cy="5852376"/>
          </a:xfrm>
        </p:spPr>
        <p:txBody>
          <a:bodyPr/>
          <a:lstStyle>
            <a:lvl1pPr marL="0" indent="0">
              <a:buNone/>
              <a:defRPr sz="2457"/>
            </a:lvl1pPr>
            <a:lvl2pPr marL="701985" indent="0">
              <a:buNone/>
              <a:defRPr sz="2150"/>
            </a:lvl2pPr>
            <a:lvl3pPr marL="1403970" indent="0">
              <a:buNone/>
              <a:defRPr sz="1842"/>
            </a:lvl3pPr>
            <a:lvl4pPr marL="2105955" indent="0">
              <a:buNone/>
              <a:defRPr sz="1535"/>
            </a:lvl4pPr>
            <a:lvl5pPr marL="2807940" indent="0">
              <a:buNone/>
              <a:defRPr sz="1535"/>
            </a:lvl5pPr>
            <a:lvl6pPr marL="3509924" indent="0">
              <a:buNone/>
              <a:defRPr sz="1535"/>
            </a:lvl6pPr>
            <a:lvl7pPr marL="4211909" indent="0">
              <a:buNone/>
              <a:defRPr sz="1535"/>
            </a:lvl7pPr>
            <a:lvl8pPr marL="4913894" indent="0">
              <a:buNone/>
              <a:defRPr sz="1535"/>
            </a:lvl8pPr>
            <a:lvl9pPr marL="5615879" indent="0">
              <a:buNone/>
              <a:defRPr sz="153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E8A8-40F2-3C40-94D1-7083677BD353}" type="datetimeFigureOut">
              <a:rPr lang="en-US" smtClean="0"/>
              <a:t>4/13/18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D5760-53DC-654D-BF39-F6BBA1379018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013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5689" y="701992"/>
            <a:ext cx="4896352" cy="2456974"/>
          </a:xfrm>
        </p:spPr>
        <p:txBody>
          <a:bodyPr anchor="b"/>
          <a:lstStyle>
            <a:lvl1pPr>
              <a:defRPr sz="491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54014" y="1516111"/>
            <a:ext cx="7685514" cy="7483045"/>
          </a:xfrm>
        </p:spPr>
        <p:txBody>
          <a:bodyPr anchor="t"/>
          <a:lstStyle>
            <a:lvl1pPr marL="0" indent="0">
              <a:buNone/>
              <a:defRPr sz="4913"/>
            </a:lvl1pPr>
            <a:lvl2pPr marL="701985" indent="0">
              <a:buNone/>
              <a:defRPr sz="4299"/>
            </a:lvl2pPr>
            <a:lvl3pPr marL="1403970" indent="0">
              <a:buNone/>
              <a:defRPr sz="3685"/>
            </a:lvl3pPr>
            <a:lvl4pPr marL="2105955" indent="0">
              <a:buNone/>
              <a:defRPr sz="3071"/>
            </a:lvl4pPr>
            <a:lvl5pPr marL="2807940" indent="0">
              <a:buNone/>
              <a:defRPr sz="3071"/>
            </a:lvl5pPr>
            <a:lvl6pPr marL="3509924" indent="0">
              <a:buNone/>
              <a:defRPr sz="3071"/>
            </a:lvl6pPr>
            <a:lvl7pPr marL="4211909" indent="0">
              <a:buNone/>
              <a:defRPr sz="3071"/>
            </a:lvl7pPr>
            <a:lvl8pPr marL="4913894" indent="0">
              <a:buNone/>
              <a:defRPr sz="3071"/>
            </a:lvl8pPr>
            <a:lvl9pPr marL="5615879" indent="0">
              <a:buNone/>
              <a:defRPr sz="3071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5689" y="3158966"/>
            <a:ext cx="4896352" cy="5852376"/>
          </a:xfrm>
        </p:spPr>
        <p:txBody>
          <a:bodyPr/>
          <a:lstStyle>
            <a:lvl1pPr marL="0" indent="0">
              <a:buNone/>
              <a:defRPr sz="2457"/>
            </a:lvl1pPr>
            <a:lvl2pPr marL="701985" indent="0">
              <a:buNone/>
              <a:defRPr sz="2150"/>
            </a:lvl2pPr>
            <a:lvl3pPr marL="1403970" indent="0">
              <a:buNone/>
              <a:defRPr sz="1842"/>
            </a:lvl3pPr>
            <a:lvl4pPr marL="2105955" indent="0">
              <a:buNone/>
              <a:defRPr sz="1535"/>
            </a:lvl4pPr>
            <a:lvl5pPr marL="2807940" indent="0">
              <a:buNone/>
              <a:defRPr sz="1535"/>
            </a:lvl5pPr>
            <a:lvl6pPr marL="3509924" indent="0">
              <a:buNone/>
              <a:defRPr sz="1535"/>
            </a:lvl6pPr>
            <a:lvl7pPr marL="4211909" indent="0">
              <a:buNone/>
              <a:defRPr sz="1535"/>
            </a:lvl7pPr>
            <a:lvl8pPr marL="4913894" indent="0">
              <a:buNone/>
              <a:defRPr sz="1535"/>
            </a:lvl8pPr>
            <a:lvl9pPr marL="5615879" indent="0">
              <a:buNone/>
              <a:defRPr sz="153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E8A8-40F2-3C40-94D1-7083677BD353}" type="datetimeFigureOut">
              <a:rPr lang="en-US" smtClean="0"/>
              <a:t>4/13/18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D5760-53DC-654D-BF39-F6BBA1379018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224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712" y="560621"/>
            <a:ext cx="13093839" cy="20352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712" y="2803095"/>
            <a:ext cx="13093839" cy="66811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3712" y="9759649"/>
            <a:ext cx="3415784" cy="5606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9E8A8-40F2-3C40-94D1-7083677BD353}" type="datetimeFigureOut">
              <a:rPr lang="en-US" smtClean="0"/>
              <a:t>4/13/18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28794" y="9759649"/>
            <a:ext cx="5123676" cy="5606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1767" y="9759649"/>
            <a:ext cx="3415784" cy="5606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D5760-53DC-654D-BF39-F6BBA1379018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245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1403970" rtl="0" eaLnBrk="1" latinLnBrk="0" hangingPunct="1">
        <a:lnSpc>
          <a:spcPct val="90000"/>
        </a:lnSpc>
        <a:spcBef>
          <a:spcPct val="0"/>
        </a:spcBef>
        <a:buNone/>
        <a:defRPr sz="675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0992" indent="-350992" algn="l" defTabSz="1403970" rtl="0" eaLnBrk="1" latinLnBrk="0" hangingPunct="1">
        <a:lnSpc>
          <a:spcPct val="90000"/>
        </a:lnSpc>
        <a:spcBef>
          <a:spcPts val="1535"/>
        </a:spcBef>
        <a:buFont typeface="Arial" panose="020B0604020202020204" pitchFamily="34" charset="0"/>
        <a:buChar char="•"/>
        <a:defRPr sz="4299" kern="1200">
          <a:solidFill>
            <a:schemeClr val="tx1"/>
          </a:solidFill>
          <a:latin typeface="+mn-lt"/>
          <a:ea typeface="+mn-ea"/>
          <a:cs typeface="+mn-cs"/>
        </a:defRPr>
      </a:lvl1pPr>
      <a:lvl2pPr marL="1052977" indent="-350992" algn="l" defTabSz="1403970" rtl="0" eaLnBrk="1" latinLnBrk="0" hangingPunct="1">
        <a:lnSpc>
          <a:spcPct val="90000"/>
        </a:lnSpc>
        <a:spcBef>
          <a:spcPts val="768"/>
        </a:spcBef>
        <a:buFont typeface="Arial" panose="020B0604020202020204" pitchFamily="34" charset="0"/>
        <a:buChar char="•"/>
        <a:defRPr sz="3685" kern="1200">
          <a:solidFill>
            <a:schemeClr val="tx1"/>
          </a:solidFill>
          <a:latin typeface="+mn-lt"/>
          <a:ea typeface="+mn-ea"/>
          <a:cs typeface="+mn-cs"/>
        </a:defRPr>
      </a:lvl2pPr>
      <a:lvl3pPr marL="1754962" indent="-350992" algn="l" defTabSz="1403970" rtl="0" eaLnBrk="1" latinLnBrk="0" hangingPunct="1">
        <a:lnSpc>
          <a:spcPct val="90000"/>
        </a:lnSpc>
        <a:spcBef>
          <a:spcPts val="768"/>
        </a:spcBef>
        <a:buFont typeface="Arial" panose="020B0604020202020204" pitchFamily="34" charset="0"/>
        <a:buChar char="•"/>
        <a:defRPr sz="3071" kern="1200">
          <a:solidFill>
            <a:schemeClr val="tx1"/>
          </a:solidFill>
          <a:latin typeface="+mn-lt"/>
          <a:ea typeface="+mn-ea"/>
          <a:cs typeface="+mn-cs"/>
        </a:defRPr>
      </a:lvl3pPr>
      <a:lvl4pPr marL="2456947" indent="-350992" algn="l" defTabSz="1403970" rtl="0" eaLnBrk="1" latinLnBrk="0" hangingPunct="1">
        <a:lnSpc>
          <a:spcPct val="90000"/>
        </a:lnSpc>
        <a:spcBef>
          <a:spcPts val="768"/>
        </a:spcBef>
        <a:buFont typeface="Arial" panose="020B0604020202020204" pitchFamily="34" charset="0"/>
        <a:buChar char="•"/>
        <a:defRPr sz="2764" kern="1200">
          <a:solidFill>
            <a:schemeClr val="tx1"/>
          </a:solidFill>
          <a:latin typeface="+mn-lt"/>
          <a:ea typeface="+mn-ea"/>
          <a:cs typeface="+mn-cs"/>
        </a:defRPr>
      </a:lvl4pPr>
      <a:lvl5pPr marL="3158932" indent="-350992" algn="l" defTabSz="1403970" rtl="0" eaLnBrk="1" latinLnBrk="0" hangingPunct="1">
        <a:lnSpc>
          <a:spcPct val="90000"/>
        </a:lnSpc>
        <a:spcBef>
          <a:spcPts val="768"/>
        </a:spcBef>
        <a:buFont typeface="Arial" panose="020B0604020202020204" pitchFamily="34" charset="0"/>
        <a:buChar char="•"/>
        <a:defRPr sz="2764" kern="1200">
          <a:solidFill>
            <a:schemeClr val="tx1"/>
          </a:solidFill>
          <a:latin typeface="+mn-lt"/>
          <a:ea typeface="+mn-ea"/>
          <a:cs typeface="+mn-cs"/>
        </a:defRPr>
      </a:lvl5pPr>
      <a:lvl6pPr marL="3860917" indent="-350992" algn="l" defTabSz="1403970" rtl="0" eaLnBrk="1" latinLnBrk="0" hangingPunct="1">
        <a:lnSpc>
          <a:spcPct val="90000"/>
        </a:lnSpc>
        <a:spcBef>
          <a:spcPts val="768"/>
        </a:spcBef>
        <a:buFont typeface="Arial" panose="020B0604020202020204" pitchFamily="34" charset="0"/>
        <a:buChar char="•"/>
        <a:defRPr sz="2764" kern="1200">
          <a:solidFill>
            <a:schemeClr val="tx1"/>
          </a:solidFill>
          <a:latin typeface="+mn-lt"/>
          <a:ea typeface="+mn-ea"/>
          <a:cs typeface="+mn-cs"/>
        </a:defRPr>
      </a:lvl6pPr>
      <a:lvl7pPr marL="4562902" indent="-350992" algn="l" defTabSz="1403970" rtl="0" eaLnBrk="1" latinLnBrk="0" hangingPunct="1">
        <a:lnSpc>
          <a:spcPct val="90000"/>
        </a:lnSpc>
        <a:spcBef>
          <a:spcPts val="768"/>
        </a:spcBef>
        <a:buFont typeface="Arial" panose="020B0604020202020204" pitchFamily="34" charset="0"/>
        <a:buChar char="•"/>
        <a:defRPr sz="2764" kern="1200">
          <a:solidFill>
            <a:schemeClr val="tx1"/>
          </a:solidFill>
          <a:latin typeface="+mn-lt"/>
          <a:ea typeface="+mn-ea"/>
          <a:cs typeface="+mn-cs"/>
        </a:defRPr>
      </a:lvl7pPr>
      <a:lvl8pPr marL="5264887" indent="-350992" algn="l" defTabSz="1403970" rtl="0" eaLnBrk="1" latinLnBrk="0" hangingPunct="1">
        <a:lnSpc>
          <a:spcPct val="90000"/>
        </a:lnSpc>
        <a:spcBef>
          <a:spcPts val="768"/>
        </a:spcBef>
        <a:buFont typeface="Arial" panose="020B0604020202020204" pitchFamily="34" charset="0"/>
        <a:buChar char="•"/>
        <a:defRPr sz="2764" kern="1200">
          <a:solidFill>
            <a:schemeClr val="tx1"/>
          </a:solidFill>
          <a:latin typeface="+mn-lt"/>
          <a:ea typeface="+mn-ea"/>
          <a:cs typeface="+mn-cs"/>
        </a:defRPr>
      </a:lvl8pPr>
      <a:lvl9pPr marL="5966871" indent="-350992" algn="l" defTabSz="1403970" rtl="0" eaLnBrk="1" latinLnBrk="0" hangingPunct="1">
        <a:lnSpc>
          <a:spcPct val="90000"/>
        </a:lnSpc>
        <a:spcBef>
          <a:spcPts val="768"/>
        </a:spcBef>
        <a:buFont typeface="Arial" panose="020B0604020202020204" pitchFamily="34" charset="0"/>
        <a:buChar char="•"/>
        <a:defRPr sz="276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03970" rtl="0" eaLnBrk="1" latinLnBrk="0" hangingPunct="1">
        <a:defRPr sz="2764" kern="1200">
          <a:solidFill>
            <a:schemeClr val="tx1"/>
          </a:solidFill>
          <a:latin typeface="+mn-lt"/>
          <a:ea typeface="+mn-ea"/>
          <a:cs typeface="+mn-cs"/>
        </a:defRPr>
      </a:lvl1pPr>
      <a:lvl2pPr marL="701985" algn="l" defTabSz="1403970" rtl="0" eaLnBrk="1" latinLnBrk="0" hangingPunct="1">
        <a:defRPr sz="2764" kern="1200">
          <a:solidFill>
            <a:schemeClr val="tx1"/>
          </a:solidFill>
          <a:latin typeface="+mn-lt"/>
          <a:ea typeface="+mn-ea"/>
          <a:cs typeface="+mn-cs"/>
        </a:defRPr>
      </a:lvl2pPr>
      <a:lvl3pPr marL="1403970" algn="l" defTabSz="1403970" rtl="0" eaLnBrk="1" latinLnBrk="0" hangingPunct="1">
        <a:defRPr sz="2764" kern="1200">
          <a:solidFill>
            <a:schemeClr val="tx1"/>
          </a:solidFill>
          <a:latin typeface="+mn-lt"/>
          <a:ea typeface="+mn-ea"/>
          <a:cs typeface="+mn-cs"/>
        </a:defRPr>
      </a:lvl3pPr>
      <a:lvl4pPr marL="2105955" algn="l" defTabSz="1403970" rtl="0" eaLnBrk="1" latinLnBrk="0" hangingPunct="1">
        <a:defRPr sz="2764" kern="1200">
          <a:solidFill>
            <a:schemeClr val="tx1"/>
          </a:solidFill>
          <a:latin typeface="+mn-lt"/>
          <a:ea typeface="+mn-ea"/>
          <a:cs typeface="+mn-cs"/>
        </a:defRPr>
      </a:lvl4pPr>
      <a:lvl5pPr marL="2807940" algn="l" defTabSz="1403970" rtl="0" eaLnBrk="1" latinLnBrk="0" hangingPunct="1">
        <a:defRPr sz="2764" kern="1200">
          <a:solidFill>
            <a:schemeClr val="tx1"/>
          </a:solidFill>
          <a:latin typeface="+mn-lt"/>
          <a:ea typeface="+mn-ea"/>
          <a:cs typeface="+mn-cs"/>
        </a:defRPr>
      </a:lvl5pPr>
      <a:lvl6pPr marL="3509924" algn="l" defTabSz="1403970" rtl="0" eaLnBrk="1" latinLnBrk="0" hangingPunct="1">
        <a:defRPr sz="2764" kern="1200">
          <a:solidFill>
            <a:schemeClr val="tx1"/>
          </a:solidFill>
          <a:latin typeface="+mn-lt"/>
          <a:ea typeface="+mn-ea"/>
          <a:cs typeface="+mn-cs"/>
        </a:defRPr>
      </a:lvl6pPr>
      <a:lvl7pPr marL="4211909" algn="l" defTabSz="1403970" rtl="0" eaLnBrk="1" latinLnBrk="0" hangingPunct="1">
        <a:defRPr sz="2764" kern="1200">
          <a:solidFill>
            <a:schemeClr val="tx1"/>
          </a:solidFill>
          <a:latin typeface="+mn-lt"/>
          <a:ea typeface="+mn-ea"/>
          <a:cs typeface="+mn-cs"/>
        </a:defRPr>
      </a:lvl7pPr>
      <a:lvl8pPr marL="4913894" algn="l" defTabSz="1403970" rtl="0" eaLnBrk="1" latinLnBrk="0" hangingPunct="1">
        <a:defRPr sz="2764" kern="1200">
          <a:solidFill>
            <a:schemeClr val="tx1"/>
          </a:solidFill>
          <a:latin typeface="+mn-lt"/>
          <a:ea typeface="+mn-ea"/>
          <a:cs typeface="+mn-cs"/>
        </a:defRPr>
      </a:lvl8pPr>
      <a:lvl9pPr marL="5615879" algn="l" defTabSz="1403970" rtl="0" eaLnBrk="1" latinLnBrk="0" hangingPunct="1">
        <a:defRPr sz="276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02718" y="764568"/>
            <a:ext cx="1556795" cy="727141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dirty="0" err="1"/>
              <a:t>Direttore</a:t>
            </a:r>
            <a:r>
              <a:rPr lang="en-US" dirty="0"/>
              <a:t/>
            </a:r>
            <a:br>
              <a:rPr lang="en-US" dirty="0"/>
            </a:br>
            <a:r>
              <a:rPr lang="en-US" sz="1400" dirty="0"/>
              <a:t>Emanuele </a:t>
            </a:r>
            <a:r>
              <a:rPr lang="en-US" sz="1400" dirty="0" err="1" smtClean="0"/>
              <a:t>Burioni</a:t>
            </a:r>
            <a:endParaRPr lang="en-US" sz="1400" dirty="0" smtClean="0"/>
          </a:p>
          <a:p>
            <a:pPr lvl="0" algn="ctr"/>
            <a:r>
              <a:rPr lang="en-US" sz="1000" dirty="0" err="1" smtClean="0"/>
              <a:t>dirigente</a:t>
            </a:r>
            <a:endParaRPr lang="en-US" sz="1000" dirty="0"/>
          </a:p>
        </p:txBody>
      </p:sp>
      <p:sp>
        <p:nvSpPr>
          <p:cNvPr id="5" name="Rectangle 4"/>
          <p:cNvSpPr/>
          <p:nvPr/>
        </p:nvSpPr>
        <p:spPr>
          <a:xfrm>
            <a:off x="6676508" y="241032"/>
            <a:ext cx="1794076" cy="42496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dirty="0"/>
              <a:t>CDA APT </a:t>
            </a:r>
            <a:r>
              <a:rPr lang="en-US" dirty="0" err="1"/>
              <a:t>Servizi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13128" y="461508"/>
            <a:ext cx="1919951" cy="743476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dirty="0" err="1" smtClean="0"/>
              <a:t>Organigramma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APT </a:t>
            </a:r>
            <a:r>
              <a:rPr lang="en-US" dirty="0" err="1"/>
              <a:t>Servizi</a:t>
            </a:r>
            <a:r>
              <a:rPr lang="en-US" dirty="0"/>
              <a:t> </a:t>
            </a:r>
            <a:r>
              <a:rPr lang="en-US" dirty="0" smtClean="0"/>
              <a:t>2018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9138466" y="1612394"/>
            <a:ext cx="2886930" cy="1180175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000" dirty="0"/>
              <a:t>Area </a:t>
            </a:r>
            <a:r>
              <a:rPr lang="en-US" sz="1000" dirty="0" err="1"/>
              <a:t>Amministrazione</a:t>
            </a:r>
            <a:endParaRPr lang="en-US" sz="1000" dirty="0"/>
          </a:p>
          <a:p>
            <a:pPr lvl="0"/>
            <a:r>
              <a:rPr lang="en-US" sz="1000" dirty="0"/>
              <a:t>Rita Boselli - </a:t>
            </a:r>
            <a:r>
              <a:rPr lang="en-US" sz="1000" dirty="0" err="1"/>
              <a:t>Responsabile</a:t>
            </a:r>
            <a:r>
              <a:rPr lang="en-US" sz="1000" dirty="0"/>
              <a:t> </a:t>
            </a:r>
            <a:r>
              <a:rPr lang="en-US" sz="1000" dirty="0" err="1"/>
              <a:t>amministrativo</a:t>
            </a:r>
            <a:r>
              <a:rPr lang="en-US" sz="1000" dirty="0"/>
              <a:t> (</a:t>
            </a:r>
            <a:r>
              <a:rPr lang="en-US" sz="1000" dirty="0" err="1"/>
              <a:t>quadro</a:t>
            </a:r>
            <a:r>
              <a:rPr lang="en-US" sz="1000" dirty="0"/>
              <a:t>)</a:t>
            </a:r>
            <a:br>
              <a:rPr lang="en-US" sz="1000" dirty="0"/>
            </a:br>
            <a:r>
              <a:rPr lang="en-US" sz="1000" dirty="0"/>
              <a:t>Barbara </a:t>
            </a:r>
            <a:r>
              <a:rPr lang="en-US" sz="1000" dirty="0" err="1"/>
              <a:t>Ferrini</a:t>
            </a:r>
            <a:r>
              <a:rPr lang="en-US" sz="1000" dirty="0"/>
              <a:t> </a:t>
            </a:r>
            <a:r>
              <a:rPr lang="en-US" sz="1000" dirty="0" smtClean="0"/>
              <a:t> </a:t>
            </a:r>
            <a:r>
              <a:rPr lang="en-US" sz="1000" dirty="0"/>
              <a:t>1 </a:t>
            </a:r>
            <a:r>
              <a:rPr lang="en-US" sz="1000" dirty="0" err="1"/>
              <a:t>livello</a:t>
            </a:r>
            <a:r>
              <a:rPr lang="en-US" sz="1000" dirty="0"/>
              <a:t> </a:t>
            </a:r>
            <a:r>
              <a:rPr lang="en-US" sz="1000" dirty="0" smtClean="0"/>
              <a:t>plus</a:t>
            </a:r>
            <a:r>
              <a:rPr lang="en-US" sz="1000" dirty="0"/>
              <a:t/>
            </a:r>
            <a:br>
              <a:rPr lang="en-US" sz="1000" dirty="0"/>
            </a:br>
            <a:r>
              <a:rPr lang="en-US" sz="1000" dirty="0"/>
              <a:t>Tania </a:t>
            </a:r>
            <a:r>
              <a:rPr lang="en-US" sz="1000" dirty="0" err="1"/>
              <a:t>Santinelli</a:t>
            </a:r>
            <a:r>
              <a:rPr lang="en-US" sz="1000" dirty="0"/>
              <a:t> </a:t>
            </a:r>
            <a:r>
              <a:rPr lang="en-US" sz="1000" dirty="0" smtClean="0"/>
              <a:t> </a:t>
            </a:r>
            <a:r>
              <a:rPr lang="en-US" sz="1000" dirty="0"/>
              <a:t>2 </a:t>
            </a:r>
            <a:r>
              <a:rPr lang="en-US" sz="1000" dirty="0" err="1"/>
              <a:t>livello</a:t>
            </a:r>
            <a:r>
              <a:rPr lang="en-US" sz="1000" dirty="0"/>
              <a:t> </a:t>
            </a:r>
            <a:r>
              <a:rPr lang="en-US" sz="1000" dirty="0" smtClean="0"/>
              <a:t>plus</a:t>
            </a:r>
            <a:r>
              <a:rPr lang="en-US" sz="1000" dirty="0"/>
              <a:t/>
            </a:r>
            <a:br>
              <a:rPr lang="en-US" sz="1000" dirty="0"/>
            </a:br>
            <a:r>
              <a:rPr lang="en-US" sz="1000" dirty="0"/>
              <a:t>Daniela </a:t>
            </a:r>
            <a:r>
              <a:rPr lang="en-US" sz="1000" dirty="0" err="1"/>
              <a:t>Gasperini</a:t>
            </a:r>
            <a:r>
              <a:rPr lang="en-US" sz="1000" dirty="0"/>
              <a:t> (</a:t>
            </a:r>
            <a:r>
              <a:rPr lang="en-US" sz="1000" dirty="0" err="1"/>
              <a:t>Comandato</a:t>
            </a:r>
            <a:r>
              <a:rPr lang="en-US" sz="1000" dirty="0" smtClean="0"/>
              <a:t>)</a:t>
            </a:r>
            <a:endParaRPr lang="en-US" sz="1000" dirty="0"/>
          </a:p>
        </p:txBody>
      </p:sp>
      <p:sp>
        <p:nvSpPr>
          <p:cNvPr id="17" name="Rectangle 16"/>
          <p:cNvSpPr/>
          <p:nvPr/>
        </p:nvSpPr>
        <p:spPr>
          <a:xfrm>
            <a:off x="1611700" y="3397454"/>
            <a:ext cx="2522584" cy="440957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000" dirty="0"/>
              <a:t>Alessandro </a:t>
            </a:r>
            <a:r>
              <a:rPr lang="en-US" sz="1000" dirty="0" err="1"/>
              <a:t>Vallicelli</a:t>
            </a:r>
            <a:r>
              <a:rPr lang="en-US" sz="1000" dirty="0"/>
              <a:t> </a:t>
            </a:r>
            <a:r>
              <a:rPr lang="en-US" sz="1000" dirty="0" smtClean="0"/>
              <a:t> </a:t>
            </a:r>
            <a:r>
              <a:rPr lang="en-US" sz="1000" dirty="0" smtClean="0"/>
              <a:t>1 </a:t>
            </a:r>
            <a:r>
              <a:rPr lang="en-US" sz="1000" dirty="0" err="1" smtClean="0"/>
              <a:t>livello</a:t>
            </a:r>
            <a:r>
              <a:rPr lang="en-US" sz="1000" dirty="0" smtClean="0"/>
              <a:t> </a:t>
            </a:r>
            <a:r>
              <a:rPr lang="en-US" sz="1000" dirty="0" smtClean="0"/>
              <a:t>plus</a:t>
            </a:r>
            <a:endParaRPr lang="en-US" sz="1000" dirty="0"/>
          </a:p>
          <a:p>
            <a:r>
              <a:rPr lang="en-US" sz="1000" dirty="0" err="1"/>
              <a:t>Responsabile</a:t>
            </a:r>
            <a:r>
              <a:rPr lang="en-US" sz="1000" dirty="0"/>
              <a:t> </a:t>
            </a:r>
            <a:r>
              <a:rPr lang="en-US" sz="1000" dirty="0" err="1"/>
              <a:t>Acquisti</a:t>
            </a:r>
            <a:r>
              <a:rPr lang="en-US" sz="1000" dirty="0"/>
              <a:t> Centro Media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402015" y="3389070"/>
            <a:ext cx="2985862" cy="448663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/>
              <a:t>Paolo </a:t>
            </a:r>
            <a:r>
              <a:rPr lang="en-US" sz="1000" dirty="0" err="1"/>
              <a:t>Bosso</a:t>
            </a:r>
            <a:r>
              <a:rPr lang="en-US" sz="1000" dirty="0"/>
              <a:t> </a:t>
            </a:r>
            <a:r>
              <a:rPr lang="en-US" sz="1000" dirty="0" smtClean="0"/>
              <a:t>1 </a:t>
            </a:r>
            <a:r>
              <a:rPr lang="en-US" sz="1000" dirty="0" err="1"/>
              <a:t>livello</a:t>
            </a:r>
            <a:r>
              <a:rPr lang="en-US" sz="1000" dirty="0"/>
              <a:t> </a:t>
            </a:r>
            <a:r>
              <a:rPr lang="en-US" sz="1000" dirty="0" smtClean="0"/>
              <a:t>plus</a:t>
            </a:r>
            <a:endParaRPr lang="en-US" sz="1000" dirty="0"/>
          </a:p>
          <a:p>
            <a:pPr lvl="0"/>
            <a:r>
              <a:rPr lang="en-US" sz="1000" dirty="0" err="1"/>
              <a:t>Coordinatore</a:t>
            </a:r>
            <a:r>
              <a:rPr lang="en-US" sz="1000" dirty="0"/>
              <a:t> </a:t>
            </a:r>
            <a:r>
              <a:rPr lang="en-US" sz="1000" dirty="0" err="1"/>
              <a:t>ufficio</a:t>
            </a:r>
            <a:r>
              <a:rPr lang="en-US" sz="1000" dirty="0"/>
              <a:t> Bologna e </a:t>
            </a:r>
            <a:r>
              <a:rPr lang="en-US" sz="1000" dirty="0" err="1" smtClean="0"/>
              <a:t>Destinazione</a:t>
            </a:r>
            <a:r>
              <a:rPr lang="en-US" sz="1000" dirty="0" smtClean="0"/>
              <a:t> Emilia</a:t>
            </a:r>
            <a:endParaRPr lang="en-US" sz="1000" dirty="0"/>
          </a:p>
        </p:txBody>
      </p:sp>
      <p:sp>
        <p:nvSpPr>
          <p:cNvPr id="19" name="Rectangle 18"/>
          <p:cNvSpPr/>
          <p:nvPr/>
        </p:nvSpPr>
        <p:spPr>
          <a:xfrm>
            <a:off x="3179706" y="1737382"/>
            <a:ext cx="2743200" cy="891303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050" dirty="0" err="1"/>
              <a:t>Segreteria</a:t>
            </a:r>
            <a:r>
              <a:rPr lang="en-US" sz="1050" dirty="0"/>
              <a:t> </a:t>
            </a:r>
            <a:r>
              <a:rPr lang="en-US" sz="1050" dirty="0" err="1"/>
              <a:t>generale</a:t>
            </a:r>
            <a:endParaRPr lang="en-US" sz="1000" dirty="0"/>
          </a:p>
          <a:p>
            <a:pPr lvl="0"/>
            <a:r>
              <a:rPr lang="en-US" sz="1000" dirty="0"/>
              <a:t>Teresa Milano </a:t>
            </a:r>
            <a:r>
              <a:rPr lang="en-US" sz="1000" dirty="0" smtClean="0"/>
              <a:t>2 </a:t>
            </a:r>
            <a:r>
              <a:rPr lang="en-US" sz="1000" dirty="0" err="1" smtClean="0"/>
              <a:t>livello</a:t>
            </a:r>
            <a:endParaRPr lang="en-US" sz="1000" dirty="0"/>
          </a:p>
          <a:p>
            <a:pPr lvl="0"/>
            <a:r>
              <a:rPr lang="en-US" sz="400" dirty="0"/>
              <a:t> </a:t>
            </a:r>
            <a:endParaRPr lang="en-US" sz="1050" dirty="0"/>
          </a:p>
          <a:p>
            <a:pPr lvl="0" algn="ctr"/>
            <a:r>
              <a:rPr lang="en-US" sz="1000" dirty="0" err="1"/>
              <a:t>Segreteria</a:t>
            </a:r>
            <a:r>
              <a:rPr lang="en-US" sz="1000" dirty="0"/>
              <a:t> </a:t>
            </a:r>
            <a:r>
              <a:rPr lang="en-US" sz="1000" dirty="0" err="1"/>
              <a:t>progetti</a:t>
            </a:r>
            <a:r>
              <a:rPr lang="en-US" sz="1000" dirty="0"/>
              <a:t> </a:t>
            </a:r>
            <a:r>
              <a:rPr lang="en-US" sz="1000" dirty="0" err="1"/>
              <a:t>territoriali</a:t>
            </a:r>
            <a:endParaRPr lang="en-US" sz="1000" dirty="0"/>
          </a:p>
          <a:p>
            <a:pPr lvl="0"/>
            <a:r>
              <a:rPr lang="en-US" sz="1000" dirty="0"/>
              <a:t>Carlo </a:t>
            </a:r>
            <a:r>
              <a:rPr lang="en-US" sz="1000" dirty="0" err="1"/>
              <a:t>Bisaccioni</a:t>
            </a:r>
            <a:r>
              <a:rPr lang="en-US" sz="1000" dirty="0"/>
              <a:t> (</a:t>
            </a:r>
            <a:r>
              <a:rPr lang="en-US" sz="1000" dirty="0" err="1"/>
              <a:t>comandato</a:t>
            </a:r>
            <a:r>
              <a:rPr lang="en-US" sz="1000" dirty="0"/>
              <a:t> </a:t>
            </a:r>
            <a:r>
              <a:rPr lang="en-US" sz="1000" dirty="0" err="1"/>
              <a:t>Comune</a:t>
            </a:r>
            <a:r>
              <a:rPr lang="en-US" sz="1000" dirty="0"/>
              <a:t> di Rimini)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771384" y="3372259"/>
            <a:ext cx="2950593" cy="448663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/>
              <a:t>Roberta Moretti </a:t>
            </a:r>
            <a:r>
              <a:rPr lang="en-US" sz="1000" dirty="0" smtClean="0"/>
              <a:t>1 </a:t>
            </a:r>
            <a:r>
              <a:rPr lang="en-US" sz="1000" dirty="0" err="1" smtClean="0"/>
              <a:t>livello</a:t>
            </a:r>
            <a:r>
              <a:rPr lang="en-US" sz="1000" dirty="0" smtClean="0"/>
              <a:t> </a:t>
            </a:r>
            <a:r>
              <a:rPr lang="en-US" sz="1000" dirty="0" smtClean="0"/>
              <a:t>plus</a:t>
            </a:r>
            <a:endParaRPr lang="en-US" sz="1000" dirty="0"/>
          </a:p>
          <a:p>
            <a:pPr lvl="0"/>
            <a:r>
              <a:rPr lang="en-US" sz="1000" dirty="0" err="1"/>
              <a:t>Coordinatore</a:t>
            </a:r>
            <a:r>
              <a:rPr lang="en-US" sz="1000" dirty="0"/>
              <a:t> </a:t>
            </a:r>
            <a:r>
              <a:rPr lang="en-US" sz="1000" dirty="0" err="1" smtClean="0"/>
              <a:t>Destinazione</a:t>
            </a:r>
            <a:r>
              <a:rPr lang="en-US" sz="1000" dirty="0" smtClean="0"/>
              <a:t> Bologna</a:t>
            </a:r>
            <a:endParaRPr lang="en-US" sz="1000" dirty="0"/>
          </a:p>
        </p:txBody>
      </p:sp>
      <p:cxnSp>
        <p:nvCxnSpPr>
          <p:cNvPr id="31" name="Elbow Connector 30"/>
          <p:cNvCxnSpPr>
            <a:endCxn id="17" idx="0"/>
          </p:cNvCxnSpPr>
          <p:nvPr/>
        </p:nvCxnSpPr>
        <p:spPr>
          <a:xfrm rot="10800000" flipV="1">
            <a:off x="2872992" y="2945914"/>
            <a:ext cx="5189532" cy="45154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5" idx="2"/>
            <a:endCxn id="4" idx="0"/>
          </p:cNvCxnSpPr>
          <p:nvPr/>
        </p:nvCxnSpPr>
        <p:spPr>
          <a:xfrm>
            <a:off x="7573546" y="665992"/>
            <a:ext cx="7570" cy="98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 flipH="1">
            <a:off x="4216178" y="4099399"/>
            <a:ext cx="6722305" cy="506313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dirty="0"/>
              <a:t>Isabella </a:t>
            </a:r>
            <a:r>
              <a:rPr lang="en-US" sz="1100" dirty="0" err="1" smtClean="0"/>
              <a:t>Amaduzzi</a:t>
            </a:r>
            <a:r>
              <a:rPr lang="en-US" sz="1100" dirty="0"/>
              <a:t> </a:t>
            </a:r>
            <a:r>
              <a:rPr lang="en-US" sz="1100" dirty="0" err="1" smtClean="0"/>
              <a:t>quadro</a:t>
            </a:r>
            <a:endParaRPr lang="en-US" sz="1100" dirty="0"/>
          </a:p>
          <a:p>
            <a:pPr lvl="0"/>
            <a:r>
              <a:rPr lang="en-US" sz="1100" dirty="0" err="1"/>
              <a:t>Responsabile</a:t>
            </a:r>
            <a:r>
              <a:rPr lang="en-US" sz="1100" dirty="0"/>
              <a:t> </a:t>
            </a:r>
            <a:r>
              <a:rPr lang="en-US" sz="1100" dirty="0" err="1" smtClean="0"/>
              <a:t>Comunicazione</a:t>
            </a:r>
            <a:r>
              <a:rPr lang="en-US" sz="1100" dirty="0" smtClean="0"/>
              <a:t>, </a:t>
            </a:r>
            <a:r>
              <a:rPr lang="en-US" sz="1100" dirty="0" smtClean="0"/>
              <a:t>Marketing e </a:t>
            </a:r>
            <a:r>
              <a:rPr lang="en-US" sz="1100" dirty="0"/>
              <a:t>Web </a:t>
            </a:r>
            <a:r>
              <a:rPr lang="mr-IN" sz="1100" dirty="0"/>
              <a:t>–</a:t>
            </a:r>
            <a:r>
              <a:rPr lang="en-US" sz="1100" dirty="0"/>
              <a:t> </a:t>
            </a:r>
            <a:r>
              <a:rPr lang="en-US" sz="1100" dirty="0" err="1"/>
              <a:t>Sviluppo</a:t>
            </a:r>
            <a:r>
              <a:rPr lang="en-US" sz="1100" dirty="0"/>
              <a:t> di </a:t>
            </a:r>
            <a:r>
              <a:rPr lang="en-US" sz="1100" dirty="0" err="1"/>
              <a:t>Prodotti</a:t>
            </a:r>
            <a:r>
              <a:rPr lang="en-US" sz="1100" dirty="0"/>
              <a:t> e </a:t>
            </a:r>
            <a:r>
              <a:rPr lang="en-US" sz="1100" dirty="0" err="1"/>
              <a:t>Destinazioni</a:t>
            </a:r>
            <a:endParaRPr lang="en-US" sz="1100" dirty="0"/>
          </a:p>
        </p:txBody>
      </p:sp>
      <p:sp>
        <p:nvSpPr>
          <p:cNvPr id="63" name="Rectangle 62"/>
          <p:cNvSpPr/>
          <p:nvPr/>
        </p:nvSpPr>
        <p:spPr>
          <a:xfrm>
            <a:off x="11526031" y="5185402"/>
            <a:ext cx="3031388" cy="973371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/>
              <a:t>Claudia </a:t>
            </a:r>
            <a:r>
              <a:rPr lang="en-US" sz="1050" dirty="0" err="1"/>
              <a:t>Valentini</a:t>
            </a:r>
            <a:r>
              <a:rPr lang="en-US" sz="1050" dirty="0"/>
              <a:t> </a:t>
            </a:r>
            <a:r>
              <a:rPr lang="en-US" sz="1050" dirty="0" smtClean="0"/>
              <a:t>1 </a:t>
            </a:r>
            <a:r>
              <a:rPr lang="en-US" sz="1050" dirty="0" err="1"/>
              <a:t>livello</a:t>
            </a:r>
            <a:r>
              <a:rPr lang="en-US" sz="1050" dirty="0"/>
              <a:t> </a:t>
            </a:r>
            <a:r>
              <a:rPr lang="en-US" sz="1050" dirty="0" smtClean="0"/>
              <a:t>plus</a:t>
            </a:r>
            <a:endParaRPr lang="en-US" sz="1050" dirty="0"/>
          </a:p>
          <a:p>
            <a:pPr lvl="0"/>
            <a:r>
              <a:rPr lang="en-US" sz="1050" dirty="0" err="1"/>
              <a:t>Responsabile</a:t>
            </a:r>
            <a:r>
              <a:rPr lang="en-US" sz="1050" dirty="0"/>
              <a:t> </a:t>
            </a:r>
            <a:r>
              <a:rPr lang="en-US" sz="1050" dirty="0" err="1"/>
              <a:t>ufficio</a:t>
            </a:r>
            <a:r>
              <a:rPr lang="en-US" sz="1050" dirty="0"/>
              <a:t> </a:t>
            </a:r>
            <a:r>
              <a:rPr lang="en-US" sz="1050" dirty="0" err="1"/>
              <a:t>stampa</a:t>
            </a:r>
            <a:r>
              <a:rPr lang="en-US" sz="1050" dirty="0"/>
              <a:t> e </a:t>
            </a:r>
            <a:r>
              <a:rPr lang="en-US" sz="1050" dirty="0" err="1"/>
              <a:t>comunicazione</a:t>
            </a:r>
            <a:r>
              <a:rPr lang="en-US" sz="1050" dirty="0"/>
              <a:t> </a:t>
            </a:r>
            <a:r>
              <a:rPr lang="en-US" sz="1050" dirty="0" err="1"/>
              <a:t>estero</a:t>
            </a:r>
            <a:endParaRPr lang="en-US" sz="1050" dirty="0"/>
          </a:p>
        </p:txBody>
      </p:sp>
      <p:sp>
        <p:nvSpPr>
          <p:cNvPr id="65" name="Rectangle 64"/>
          <p:cNvSpPr/>
          <p:nvPr/>
        </p:nvSpPr>
        <p:spPr>
          <a:xfrm>
            <a:off x="1050498" y="5173360"/>
            <a:ext cx="2352372" cy="973371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000" dirty="0"/>
              <a:t>Alberto Sabatini </a:t>
            </a:r>
            <a:r>
              <a:rPr lang="en-US" sz="1000" dirty="0"/>
              <a:t> </a:t>
            </a:r>
            <a:r>
              <a:rPr lang="en-US" sz="1000" dirty="0" smtClean="0"/>
              <a:t>1 </a:t>
            </a:r>
            <a:r>
              <a:rPr lang="en-US" sz="1000" dirty="0" err="1"/>
              <a:t>livello</a:t>
            </a:r>
            <a:r>
              <a:rPr lang="en-US" sz="1000" dirty="0"/>
              <a:t> </a:t>
            </a:r>
            <a:r>
              <a:rPr lang="en-US" sz="1000" dirty="0" smtClean="0"/>
              <a:t>plus</a:t>
            </a:r>
            <a:endParaRPr lang="en-US" sz="1000" dirty="0"/>
          </a:p>
          <a:p>
            <a:pPr lvl="0"/>
            <a:r>
              <a:rPr lang="en-US" sz="1000" dirty="0" err="1"/>
              <a:t>Responsabile</a:t>
            </a:r>
            <a:r>
              <a:rPr lang="en-US" sz="1000" dirty="0"/>
              <a:t> </a:t>
            </a:r>
            <a:r>
              <a:rPr lang="en-US" sz="1000" dirty="0" err="1"/>
              <a:t>Ufficio</a:t>
            </a:r>
            <a:r>
              <a:rPr lang="en-US" sz="1000" dirty="0"/>
              <a:t> </a:t>
            </a:r>
            <a:r>
              <a:rPr lang="en-US" sz="1000" dirty="0" err="1"/>
              <a:t>stampa</a:t>
            </a:r>
            <a:r>
              <a:rPr lang="en-US" sz="1000" dirty="0"/>
              <a:t> e </a:t>
            </a:r>
            <a:r>
              <a:rPr lang="en-US" sz="1000" dirty="0" err="1"/>
              <a:t>comunicazione</a:t>
            </a:r>
            <a:r>
              <a:rPr lang="en-US" sz="1000" dirty="0"/>
              <a:t> Italia</a:t>
            </a:r>
          </a:p>
        </p:txBody>
      </p:sp>
      <p:sp>
        <p:nvSpPr>
          <p:cNvPr id="78" name="Rectangle 77"/>
          <p:cNvSpPr/>
          <p:nvPr/>
        </p:nvSpPr>
        <p:spPr>
          <a:xfrm>
            <a:off x="11483821" y="7268193"/>
            <a:ext cx="1309591" cy="2716194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000" dirty="0" err="1"/>
              <a:t>Ufficio</a:t>
            </a:r>
            <a:r>
              <a:rPr lang="en-US" sz="1000" dirty="0"/>
              <a:t> Stampa </a:t>
            </a:r>
            <a:r>
              <a:rPr lang="en-US" sz="1000" dirty="0" err="1"/>
              <a:t>estero</a:t>
            </a:r>
            <a:r>
              <a:rPr lang="en-US" sz="1000" dirty="0"/>
              <a:t> Bologna</a:t>
            </a:r>
          </a:p>
          <a:p>
            <a:pPr lvl="0" algn="ctr"/>
            <a:endParaRPr lang="en-US" sz="1000" dirty="0"/>
          </a:p>
          <a:p>
            <a:pPr lvl="0"/>
            <a:r>
              <a:rPr lang="en-US" sz="1000" dirty="0"/>
              <a:t>Daniela </a:t>
            </a:r>
            <a:r>
              <a:rPr lang="en-US" sz="1000" dirty="0" err="1"/>
              <a:t>Camboni</a:t>
            </a:r>
            <a:r>
              <a:rPr lang="en-US" sz="1000" dirty="0"/>
              <a:t/>
            </a:r>
            <a:br>
              <a:rPr lang="en-US" sz="1000" dirty="0"/>
            </a:br>
            <a:r>
              <a:rPr lang="en-US" sz="1000" dirty="0"/>
              <a:t>(</a:t>
            </a:r>
            <a:r>
              <a:rPr lang="en-US" sz="1000" dirty="0" err="1"/>
              <a:t>giornalista</a:t>
            </a:r>
            <a:r>
              <a:rPr lang="en-US" sz="1000" dirty="0"/>
              <a:t>)</a:t>
            </a:r>
          </a:p>
          <a:p>
            <a:pPr lvl="0"/>
            <a:endParaRPr lang="en-US" sz="1000" dirty="0" smtClean="0"/>
          </a:p>
          <a:p>
            <a:pPr lvl="0"/>
            <a:endParaRPr lang="en-US" sz="1000" dirty="0"/>
          </a:p>
          <a:p>
            <a:pPr lvl="0"/>
            <a:endParaRPr lang="en-US" sz="1000" dirty="0" smtClean="0"/>
          </a:p>
          <a:p>
            <a:pPr lvl="0"/>
            <a:endParaRPr lang="en-US" sz="1000" dirty="0"/>
          </a:p>
          <a:p>
            <a:pPr lvl="0"/>
            <a:endParaRPr lang="en-US" sz="1000" dirty="0"/>
          </a:p>
          <a:p>
            <a:pPr lvl="0"/>
            <a:endParaRPr lang="en-US" sz="1000" dirty="0"/>
          </a:p>
          <a:p>
            <a:pPr lvl="0"/>
            <a:endParaRPr lang="en-US" sz="1000" dirty="0"/>
          </a:p>
        </p:txBody>
      </p:sp>
      <p:sp>
        <p:nvSpPr>
          <p:cNvPr id="79" name="Rectangle 78"/>
          <p:cNvSpPr/>
          <p:nvPr/>
        </p:nvSpPr>
        <p:spPr>
          <a:xfrm>
            <a:off x="12956327" y="7282164"/>
            <a:ext cx="1601091" cy="2682867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000" dirty="0" err="1"/>
              <a:t>Ufficio</a:t>
            </a:r>
            <a:r>
              <a:rPr lang="en-US" sz="1000" dirty="0"/>
              <a:t> </a:t>
            </a:r>
            <a:r>
              <a:rPr lang="en-US" sz="1000" dirty="0" err="1"/>
              <a:t>stampa</a:t>
            </a:r>
            <a:r>
              <a:rPr lang="en-US" sz="1000" dirty="0"/>
              <a:t> </a:t>
            </a:r>
            <a:r>
              <a:rPr lang="en-US" sz="1000" dirty="0" err="1"/>
              <a:t>estero</a:t>
            </a:r>
            <a:r>
              <a:rPr lang="en-US" sz="1000" dirty="0"/>
              <a:t> Rimini</a:t>
            </a:r>
          </a:p>
          <a:p>
            <a:pPr lvl="0" algn="ctr"/>
            <a:endParaRPr lang="en-US" sz="1000" dirty="0"/>
          </a:p>
          <a:p>
            <a:pPr lvl="0"/>
            <a:r>
              <a:rPr lang="en-US" sz="1000" dirty="0"/>
              <a:t>Lidia </a:t>
            </a:r>
            <a:r>
              <a:rPr lang="en-US" sz="1000" dirty="0" err="1"/>
              <a:t>Zoffoli</a:t>
            </a:r>
            <a:r>
              <a:rPr lang="en-US" sz="1000" dirty="0"/>
              <a:t/>
            </a:r>
            <a:br>
              <a:rPr lang="en-US" sz="1000" dirty="0"/>
            </a:br>
            <a:r>
              <a:rPr lang="en-US" sz="1000" dirty="0" smtClean="0"/>
              <a:t>2 </a:t>
            </a:r>
            <a:r>
              <a:rPr lang="en-US" sz="1000" dirty="0" err="1" smtClean="0"/>
              <a:t>livello</a:t>
            </a:r>
            <a:r>
              <a:rPr lang="en-US" sz="1000" dirty="0"/>
              <a:t/>
            </a:r>
            <a:br>
              <a:rPr lang="en-US" sz="1000" dirty="0"/>
            </a:br>
            <a:r>
              <a:rPr lang="en-US" sz="1000" dirty="0"/>
              <a:t>Barbara </a:t>
            </a:r>
            <a:r>
              <a:rPr lang="en-US" sz="1000" dirty="0" err="1"/>
              <a:t>Candolfini</a:t>
            </a:r>
            <a:r>
              <a:rPr lang="en-US" sz="1000" dirty="0"/>
              <a:t> </a:t>
            </a:r>
            <a:br>
              <a:rPr lang="en-US" sz="1000" dirty="0"/>
            </a:br>
            <a:r>
              <a:rPr lang="en-US" sz="1000" dirty="0" smtClean="0"/>
              <a:t>2 </a:t>
            </a:r>
            <a:r>
              <a:rPr lang="en-US" sz="1000" dirty="0" err="1" smtClean="0"/>
              <a:t>livello</a:t>
            </a:r>
            <a:r>
              <a:rPr lang="en-US" sz="1000" dirty="0"/>
              <a:t/>
            </a:r>
            <a:br>
              <a:rPr lang="en-US" sz="1000" dirty="0"/>
            </a:br>
            <a:r>
              <a:rPr lang="en-US" sz="1000" dirty="0"/>
              <a:t>Sonia Leoni</a:t>
            </a:r>
            <a:br>
              <a:rPr lang="en-US" sz="1000" dirty="0"/>
            </a:br>
            <a:r>
              <a:rPr lang="en-US" sz="1000" dirty="0" smtClean="0"/>
              <a:t>3 </a:t>
            </a:r>
            <a:r>
              <a:rPr lang="en-US" sz="1000" dirty="0" err="1" smtClean="0"/>
              <a:t>livello</a:t>
            </a:r>
            <a:endParaRPr lang="en-US" sz="1000" dirty="0"/>
          </a:p>
          <a:p>
            <a:pPr lvl="0"/>
            <a:endParaRPr lang="en-US" sz="1050" dirty="0"/>
          </a:p>
        </p:txBody>
      </p:sp>
      <p:cxnSp>
        <p:nvCxnSpPr>
          <p:cNvPr id="82" name="Elbow Connector 81"/>
          <p:cNvCxnSpPr>
            <a:stCxn id="63" idx="2"/>
            <a:endCxn id="78" idx="0"/>
          </p:cNvCxnSpPr>
          <p:nvPr/>
        </p:nvCxnSpPr>
        <p:spPr>
          <a:xfrm rot="5400000">
            <a:off x="12035461" y="6261929"/>
            <a:ext cx="1109420" cy="90310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Elbow Connector 82"/>
          <p:cNvCxnSpPr>
            <a:stCxn id="63" idx="2"/>
          </p:cNvCxnSpPr>
          <p:nvPr/>
        </p:nvCxnSpPr>
        <p:spPr>
          <a:xfrm rot="16200000" flipH="1">
            <a:off x="12807915" y="6392582"/>
            <a:ext cx="1109420" cy="641801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1050498" y="6292092"/>
            <a:ext cx="2352372" cy="575126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000" dirty="0"/>
              <a:t>Gloria de Carlo </a:t>
            </a:r>
            <a:r>
              <a:rPr lang="en-US" sz="1000" dirty="0" smtClean="0"/>
              <a:t> </a:t>
            </a:r>
            <a:r>
              <a:rPr lang="en-US" sz="1000" dirty="0"/>
              <a:t>2 </a:t>
            </a:r>
            <a:r>
              <a:rPr lang="en-US" sz="1000" dirty="0" err="1"/>
              <a:t>livello</a:t>
            </a:r>
            <a:r>
              <a:rPr lang="en-US" sz="1000" dirty="0"/>
              <a:t> </a:t>
            </a:r>
            <a:r>
              <a:rPr lang="en-US" sz="1000" dirty="0" smtClean="0"/>
              <a:t>plus</a:t>
            </a:r>
            <a:endParaRPr lang="en-US" sz="1000" dirty="0"/>
          </a:p>
          <a:p>
            <a:pPr lvl="0"/>
            <a:r>
              <a:rPr lang="en-US" sz="1000" dirty="0" err="1"/>
              <a:t>Coordinamento</a:t>
            </a:r>
            <a:r>
              <a:rPr lang="en-US" sz="1000" dirty="0"/>
              <a:t> </a:t>
            </a:r>
            <a:r>
              <a:rPr lang="en-US" sz="1000" dirty="0" err="1"/>
              <a:t>Ufficio</a:t>
            </a:r>
            <a:r>
              <a:rPr lang="en-US" sz="1000" dirty="0"/>
              <a:t> </a:t>
            </a:r>
            <a:r>
              <a:rPr lang="en-US" sz="1000" dirty="0" err="1"/>
              <a:t>stampa</a:t>
            </a:r>
            <a:r>
              <a:rPr lang="en-US" sz="1000" dirty="0"/>
              <a:t> Italia</a:t>
            </a:r>
          </a:p>
        </p:txBody>
      </p:sp>
      <p:sp>
        <p:nvSpPr>
          <p:cNvPr id="92" name="Rectangle 91"/>
          <p:cNvSpPr/>
          <p:nvPr/>
        </p:nvSpPr>
        <p:spPr>
          <a:xfrm>
            <a:off x="625122" y="7248786"/>
            <a:ext cx="1574193" cy="2721683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000" dirty="0" err="1"/>
              <a:t>Ufficio</a:t>
            </a:r>
            <a:r>
              <a:rPr lang="en-US" sz="1000" dirty="0"/>
              <a:t> </a:t>
            </a:r>
            <a:r>
              <a:rPr lang="en-US" sz="1000" dirty="0" err="1"/>
              <a:t>stampa</a:t>
            </a:r>
            <a:r>
              <a:rPr lang="en-US" sz="1000" dirty="0"/>
              <a:t> Italia Rimini</a:t>
            </a:r>
          </a:p>
          <a:p>
            <a:pPr lvl="0" algn="ctr"/>
            <a:endParaRPr lang="en-US" sz="1000" dirty="0"/>
          </a:p>
          <a:p>
            <a:pPr lvl="0"/>
            <a:r>
              <a:rPr lang="it-IT" sz="1000" dirty="0" smtClean="0"/>
              <a:t>Lilly </a:t>
            </a:r>
            <a:r>
              <a:rPr lang="it-IT" sz="1000" dirty="0" err="1" smtClean="0"/>
              <a:t>Carallo</a:t>
            </a:r>
            <a:r>
              <a:rPr lang="it-IT" sz="1000" dirty="0"/>
              <a:t/>
            </a:r>
            <a:br>
              <a:rPr lang="it-IT" sz="1000" dirty="0"/>
            </a:br>
            <a:r>
              <a:rPr lang="it-IT" sz="1000" dirty="0" smtClean="0"/>
              <a:t>Segreteria </a:t>
            </a:r>
            <a:r>
              <a:rPr lang="it-IT" sz="1000" dirty="0" smtClean="0"/>
              <a:t>2 livello</a:t>
            </a:r>
            <a:endParaRPr lang="it-IT" sz="1000" dirty="0" smtClean="0"/>
          </a:p>
          <a:p>
            <a:pPr lvl="0"/>
            <a:r>
              <a:rPr lang="en-US" sz="1000" dirty="0"/>
              <a:t>Riccardo </a:t>
            </a:r>
            <a:r>
              <a:rPr lang="en-US" sz="1000" dirty="0" err="1"/>
              <a:t>Fabbri</a:t>
            </a:r>
            <a:r>
              <a:rPr lang="en-US" sz="1000" dirty="0"/>
              <a:t> (</a:t>
            </a:r>
            <a:r>
              <a:rPr lang="en-US" sz="1000" dirty="0" err="1"/>
              <a:t>giornalista</a:t>
            </a:r>
            <a:r>
              <a:rPr lang="en-US" sz="1000" dirty="0"/>
              <a:t>)</a:t>
            </a:r>
            <a:br>
              <a:rPr lang="en-US" sz="1000" dirty="0"/>
            </a:br>
            <a:r>
              <a:rPr lang="en-US" sz="1000" dirty="0"/>
              <a:t>Fabio </a:t>
            </a:r>
            <a:r>
              <a:rPr lang="en-US" sz="1000" dirty="0" err="1"/>
              <a:t>Grassi</a:t>
            </a:r>
            <a:r>
              <a:rPr lang="en-US" sz="1000" dirty="0"/>
              <a:t> </a:t>
            </a:r>
            <a:r>
              <a:rPr lang="it-IT" sz="1000" dirty="0"/>
              <a:t>(</a:t>
            </a:r>
            <a:r>
              <a:rPr lang="en-US" sz="1000" dirty="0" err="1"/>
              <a:t>giornalista</a:t>
            </a:r>
            <a:r>
              <a:rPr lang="en-US" sz="1000" dirty="0"/>
              <a:t> - </a:t>
            </a:r>
            <a:r>
              <a:rPr lang="en-US" sz="1000" dirty="0" err="1"/>
              <a:t>centro</a:t>
            </a:r>
            <a:r>
              <a:rPr lang="en-US" sz="1000" dirty="0"/>
              <a:t> </a:t>
            </a:r>
            <a:r>
              <a:rPr lang="en-US" sz="1000" dirty="0" err="1"/>
              <a:t>ricerche</a:t>
            </a:r>
            <a:r>
              <a:rPr lang="en-US" sz="1000" dirty="0"/>
              <a:t> marine</a:t>
            </a:r>
            <a:r>
              <a:rPr lang="en-US" sz="1000" dirty="0" smtClean="0"/>
              <a:t>)</a:t>
            </a:r>
          </a:p>
          <a:p>
            <a:pPr lvl="0"/>
            <a:endParaRPr lang="it-IT" sz="1000" dirty="0"/>
          </a:p>
          <a:p>
            <a:pPr lvl="0"/>
            <a:endParaRPr lang="en-US" sz="1000" dirty="0"/>
          </a:p>
        </p:txBody>
      </p:sp>
      <p:sp>
        <p:nvSpPr>
          <p:cNvPr id="93" name="Rectangle 92"/>
          <p:cNvSpPr/>
          <p:nvPr/>
        </p:nvSpPr>
        <p:spPr>
          <a:xfrm>
            <a:off x="2279386" y="7254221"/>
            <a:ext cx="1397740" cy="2710811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000" dirty="0" err="1"/>
              <a:t>Ufficio</a:t>
            </a:r>
            <a:r>
              <a:rPr lang="en-US" sz="1000" dirty="0"/>
              <a:t> </a:t>
            </a:r>
            <a:r>
              <a:rPr lang="en-US" sz="1000" dirty="0" err="1"/>
              <a:t>stampa</a:t>
            </a:r>
            <a:r>
              <a:rPr lang="en-US" sz="1000" dirty="0"/>
              <a:t> Italia Bologna</a:t>
            </a:r>
          </a:p>
          <a:p>
            <a:pPr lvl="0"/>
            <a:endParaRPr lang="en-US" sz="1000" dirty="0"/>
          </a:p>
          <a:p>
            <a:pPr lvl="0"/>
            <a:r>
              <a:rPr lang="en-US" sz="1000" dirty="0"/>
              <a:t>Maria </a:t>
            </a:r>
            <a:r>
              <a:rPr lang="en-US" sz="1000" dirty="0" err="1"/>
              <a:t>Staltari</a:t>
            </a:r>
            <a:r>
              <a:rPr lang="en-US" sz="1000" dirty="0"/>
              <a:t/>
            </a:r>
            <a:br>
              <a:rPr lang="en-US" sz="1000" dirty="0"/>
            </a:br>
            <a:r>
              <a:rPr lang="en-US" sz="1000" dirty="0" smtClean="0"/>
              <a:t>2 </a:t>
            </a:r>
            <a:r>
              <a:rPr lang="en-US" sz="1000" dirty="0" err="1" smtClean="0"/>
              <a:t>livello</a:t>
            </a:r>
            <a:r>
              <a:rPr lang="en-US" sz="1000" dirty="0"/>
              <a:t/>
            </a:r>
            <a:br>
              <a:rPr lang="en-US" sz="1000" dirty="0"/>
            </a:br>
            <a:r>
              <a:rPr lang="en-US" sz="1000" dirty="0"/>
              <a:t>Erika </a:t>
            </a:r>
            <a:r>
              <a:rPr lang="en-US" sz="1000" dirty="0" err="1"/>
              <a:t>Cesarini</a:t>
            </a:r>
            <a:r>
              <a:rPr lang="en-US" sz="1000" dirty="0"/>
              <a:t/>
            </a:r>
            <a:br>
              <a:rPr lang="en-US" sz="1000" dirty="0"/>
            </a:br>
            <a:r>
              <a:rPr lang="en-US" sz="1000" dirty="0" smtClean="0"/>
              <a:t>2 </a:t>
            </a:r>
            <a:r>
              <a:rPr lang="en-US" sz="1000" dirty="0" err="1" smtClean="0"/>
              <a:t>livello</a:t>
            </a:r>
            <a:endParaRPr lang="en-US" sz="1000" dirty="0"/>
          </a:p>
          <a:p>
            <a:pPr lvl="0"/>
            <a:endParaRPr lang="en-US" sz="1050" dirty="0"/>
          </a:p>
          <a:p>
            <a:pPr lvl="0"/>
            <a:endParaRPr lang="en-US" sz="1050" dirty="0"/>
          </a:p>
          <a:p>
            <a:pPr lvl="0"/>
            <a:endParaRPr lang="en-US" sz="1050" dirty="0"/>
          </a:p>
          <a:p>
            <a:pPr lvl="0"/>
            <a:endParaRPr lang="en-US" sz="1050" dirty="0"/>
          </a:p>
        </p:txBody>
      </p:sp>
      <p:sp>
        <p:nvSpPr>
          <p:cNvPr id="111" name="Rectangle 110"/>
          <p:cNvSpPr/>
          <p:nvPr/>
        </p:nvSpPr>
        <p:spPr>
          <a:xfrm>
            <a:off x="5435116" y="7248985"/>
            <a:ext cx="1306356" cy="2720487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000" dirty="0" err="1"/>
              <a:t>Ufficio</a:t>
            </a:r>
            <a:r>
              <a:rPr lang="en-US" sz="1000" dirty="0"/>
              <a:t> Marketing Bologna</a:t>
            </a:r>
          </a:p>
          <a:p>
            <a:pPr lvl="0" algn="ctr"/>
            <a:endParaRPr lang="en-US" sz="1000" dirty="0"/>
          </a:p>
          <a:p>
            <a:pPr lvl="0"/>
            <a:r>
              <a:rPr lang="en-US" sz="1000" dirty="0"/>
              <a:t>Monica Valeri</a:t>
            </a:r>
            <a:br>
              <a:rPr lang="en-US" sz="1000" dirty="0"/>
            </a:br>
            <a:r>
              <a:rPr lang="en-US" sz="1000" dirty="0" smtClean="0"/>
              <a:t>2 </a:t>
            </a:r>
            <a:r>
              <a:rPr lang="en-US" sz="1000" dirty="0" err="1" smtClean="0"/>
              <a:t>livello</a:t>
            </a:r>
            <a:endParaRPr lang="en-US" sz="1000" dirty="0"/>
          </a:p>
          <a:p>
            <a:pPr lvl="0"/>
            <a:endParaRPr lang="en-US" sz="1000" dirty="0"/>
          </a:p>
          <a:p>
            <a:pPr lvl="0"/>
            <a:endParaRPr lang="en-US" sz="1000" dirty="0"/>
          </a:p>
          <a:p>
            <a:pPr lvl="0"/>
            <a:endParaRPr lang="en-US" sz="1000" dirty="0"/>
          </a:p>
          <a:p>
            <a:pPr lvl="0"/>
            <a:endParaRPr lang="en-US" sz="1000" dirty="0"/>
          </a:p>
          <a:p>
            <a:pPr lvl="0"/>
            <a:endParaRPr lang="en-US" sz="1000" dirty="0"/>
          </a:p>
          <a:p>
            <a:pPr lvl="0"/>
            <a:endParaRPr lang="en-US" sz="1000" dirty="0"/>
          </a:p>
        </p:txBody>
      </p:sp>
      <p:sp>
        <p:nvSpPr>
          <p:cNvPr id="134" name="Rectangle 133"/>
          <p:cNvSpPr/>
          <p:nvPr/>
        </p:nvSpPr>
        <p:spPr>
          <a:xfrm>
            <a:off x="3833648" y="7248986"/>
            <a:ext cx="1435317" cy="2720487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000" dirty="0" err="1"/>
              <a:t>Ufficio</a:t>
            </a:r>
            <a:r>
              <a:rPr lang="en-US" sz="1000" dirty="0"/>
              <a:t> Marketing Rimini</a:t>
            </a:r>
          </a:p>
          <a:p>
            <a:pPr lvl="0" algn="ctr"/>
            <a:endParaRPr lang="en-US" sz="1000" dirty="0" smtClean="0"/>
          </a:p>
          <a:p>
            <a:pPr lvl="0" algn="ctr"/>
            <a:endParaRPr lang="en-US" sz="1000" dirty="0"/>
          </a:p>
          <a:p>
            <a:pPr lvl="0"/>
            <a:r>
              <a:rPr lang="en-US" sz="1000" dirty="0"/>
              <a:t>Isabella </a:t>
            </a:r>
            <a:r>
              <a:rPr lang="en-US" sz="1000" dirty="0" err="1"/>
              <a:t>Benedettini</a:t>
            </a:r>
            <a:r>
              <a:rPr lang="en-US" sz="1000" dirty="0"/>
              <a:t/>
            </a:r>
            <a:br>
              <a:rPr lang="en-US" sz="1000" dirty="0"/>
            </a:br>
            <a:r>
              <a:rPr lang="en-US" sz="1000" dirty="0" smtClean="0"/>
              <a:t> </a:t>
            </a:r>
            <a:r>
              <a:rPr lang="en-US" sz="1000" dirty="0"/>
              <a:t>2 </a:t>
            </a:r>
            <a:r>
              <a:rPr lang="en-US" sz="1000" dirty="0" err="1" smtClean="0"/>
              <a:t>livello</a:t>
            </a:r>
            <a:r>
              <a:rPr lang="en-US" sz="1000" dirty="0"/>
              <a:t/>
            </a:r>
            <a:br>
              <a:rPr lang="en-US" sz="1000" dirty="0"/>
            </a:br>
            <a:r>
              <a:rPr lang="en-US" sz="1000" dirty="0"/>
              <a:t> </a:t>
            </a:r>
            <a:r>
              <a:rPr lang="en-US" sz="1000" dirty="0" err="1"/>
              <a:t>Raffaella</a:t>
            </a:r>
            <a:r>
              <a:rPr lang="en-US" sz="1000" dirty="0"/>
              <a:t> </a:t>
            </a:r>
            <a:r>
              <a:rPr lang="en-US" sz="1000" dirty="0" err="1"/>
              <a:t>Rondolini</a:t>
            </a:r>
            <a:r>
              <a:rPr lang="en-US" sz="1000" dirty="0"/>
              <a:t/>
            </a:r>
            <a:br>
              <a:rPr lang="en-US" sz="1000" dirty="0"/>
            </a:br>
            <a:r>
              <a:rPr lang="en-US" sz="1000" dirty="0" smtClean="0"/>
              <a:t> </a:t>
            </a:r>
            <a:r>
              <a:rPr lang="en-US" sz="1000" dirty="0"/>
              <a:t>2 </a:t>
            </a:r>
            <a:r>
              <a:rPr lang="en-US" sz="1000" dirty="0" err="1" smtClean="0"/>
              <a:t>livello</a:t>
            </a:r>
            <a:endParaRPr lang="en-US" sz="1000" dirty="0" smtClean="0"/>
          </a:p>
          <a:p>
            <a:pPr lvl="0"/>
            <a:endParaRPr lang="en-US" sz="1000" dirty="0" smtClean="0"/>
          </a:p>
          <a:p>
            <a:pPr lvl="0"/>
            <a:endParaRPr lang="en-US" sz="1000" dirty="0"/>
          </a:p>
          <a:p>
            <a:pPr lvl="0"/>
            <a:endParaRPr lang="en-US" sz="1000" dirty="0"/>
          </a:p>
          <a:p>
            <a:pPr lvl="0"/>
            <a:endParaRPr lang="en-US" sz="1000" dirty="0"/>
          </a:p>
        </p:txBody>
      </p:sp>
      <p:sp>
        <p:nvSpPr>
          <p:cNvPr id="135" name="Rectangle 134"/>
          <p:cNvSpPr/>
          <p:nvPr/>
        </p:nvSpPr>
        <p:spPr>
          <a:xfrm>
            <a:off x="6928363" y="7248786"/>
            <a:ext cx="1305506" cy="2704404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000" dirty="0" err="1"/>
              <a:t>Ufficio</a:t>
            </a:r>
            <a:r>
              <a:rPr lang="en-US" sz="1000" dirty="0"/>
              <a:t> </a:t>
            </a:r>
            <a:r>
              <a:rPr lang="en-US" sz="1000" dirty="0" smtClean="0"/>
              <a:t>Marketing </a:t>
            </a:r>
            <a:r>
              <a:rPr lang="en-US" sz="1000" dirty="0" err="1" smtClean="0"/>
              <a:t>Fiere</a:t>
            </a:r>
            <a:endParaRPr lang="en-US" sz="1000" dirty="0"/>
          </a:p>
          <a:p>
            <a:pPr lvl="0" algn="ctr"/>
            <a:endParaRPr lang="en-US" sz="1000" dirty="0"/>
          </a:p>
          <a:p>
            <a:pPr lvl="0"/>
            <a:r>
              <a:rPr lang="en-US" sz="1000" dirty="0"/>
              <a:t>Francesca </a:t>
            </a:r>
            <a:r>
              <a:rPr lang="en-US" sz="1000" dirty="0" err="1"/>
              <a:t>Pasqualetti</a:t>
            </a:r>
            <a:r>
              <a:rPr lang="en-US" sz="1000" dirty="0"/>
              <a:t> </a:t>
            </a:r>
            <a:r>
              <a:rPr lang="en-US" sz="1000" dirty="0" smtClean="0"/>
              <a:t>2 </a:t>
            </a:r>
            <a:r>
              <a:rPr lang="en-US" sz="1000" dirty="0" err="1" smtClean="0"/>
              <a:t>livello</a:t>
            </a:r>
            <a:r>
              <a:rPr lang="en-US" sz="1000" dirty="0"/>
              <a:t/>
            </a:r>
            <a:br>
              <a:rPr lang="en-US" sz="1000" dirty="0"/>
            </a:br>
            <a:r>
              <a:rPr lang="en-US" sz="1000" dirty="0"/>
              <a:t>Silvia </a:t>
            </a:r>
            <a:r>
              <a:rPr lang="en-US" sz="1000" dirty="0" err="1"/>
              <a:t>Placucci</a:t>
            </a:r>
            <a:r>
              <a:rPr lang="en-US" sz="1000" dirty="0"/>
              <a:t/>
            </a:r>
            <a:br>
              <a:rPr lang="en-US" sz="1000" dirty="0"/>
            </a:br>
            <a:r>
              <a:rPr lang="en-US" sz="1000" dirty="0" smtClean="0"/>
              <a:t>2 </a:t>
            </a:r>
            <a:r>
              <a:rPr lang="en-US" sz="1000" dirty="0" err="1" smtClean="0"/>
              <a:t>livello</a:t>
            </a:r>
            <a:r>
              <a:rPr lang="en-US" sz="1000" dirty="0"/>
              <a:t/>
            </a:r>
            <a:br>
              <a:rPr lang="en-US" sz="1000" dirty="0"/>
            </a:br>
            <a:endParaRPr lang="en-US" sz="1000" dirty="0" smtClean="0"/>
          </a:p>
          <a:p>
            <a:pPr lvl="0"/>
            <a:endParaRPr lang="en-US" sz="1000" dirty="0"/>
          </a:p>
          <a:p>
            <a:pPr lvl="0"/>
            <a:endParaRPr lang="en-US" sz="1000" dirty="0" smtClean="0"/>
          </a:p>
          <a:p>
            <a:pPr lvl="0"/>
            <a:endParaRPr lang="en-US" sz="1000" dirty="0"/>
          </a:p>
          <a:p>
            <a:pPr lvl="0"/>
            <a:endParaRPr lang="en-US" sz="1000" dirty="0"/>
          </a:p>
        </p:txBody>
      </p:sp>
      <p:sp>
        <p:nvSpPr>
          <p:cNvPr id="136" name="Rectangle 135"/>
          <p:cNvSpPr/>
          <p:nvPr/>
        </p:nvSpPr>
        <p:spPr>
          <a:xfrm>
            <a:off x="8343034" y="7249745"/>
            <a:ext cx="1406528" cy="2718971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000" dirty="0" err="1"/>
              <a:t>Ufficio</a:t>
            </a:r>
            <a:r>
              <a:rPr lang="en-US" sz="1000" dirty="0"/>
              <a:t> Web Rimini</a:t>
            </a:r>
          </a:p>
          <a:p>
            <a:pPr lvl="0" algn="ctr"/>
            <a:endParaRPr lang="en-US" sz="1000" dirty="0"/>
          </a:p>
          <a:p>
            <a:pPr lvl="0"/>
            <a:r>
              <a:rPr lang="en-US" sz="1000" dirty="0"/>
              <a:t>Lara Berardi</a:t>
            </a:r>
            <a:br>
              <a:rPr lang="en-US" sz="1000" dirty="0"/>
            </a:br>
            <a:r>
              <a:rPr lang="en-US" sz="1000" dirty="0" smtClean="0"/>
              <a:t>2 </a:t>
            </a:r>
            <a:r>
              <a:rPr lang="en-US" sz="1000" dirty="0" err="1" smtClean="0"/>
              <a:t>livello</a:t>
            </a:r>
            <a:endParaRPr lang="en-US" sz="1000" dirty="0" smtClean="0"/>
          </a:p>
          <a:p>
            <a:pPr lvl="0"/>
            <a:r>
              <a:rPr lang="en-US" sz="1000" dirty="0" smtClean="0"/>
              <a:t>Nicholas </a:t>
            </a:r>
            <a:r>
              <a:rPr lang="en-US" sz="1000" dirty="0" err="1" smtClean="0"/>
              <a:t>Montemaggi</a:t>
            </a:r>
            <a:endParaRPr lang="en-US" sz="1000" dirty="0" smtClean="0"/>
          </a:p>
          <a:p>
            <a:pPr lvl="0"/>
            <a:r>
              <a:rPr lang="en-US" sz="1000" dirty="0" smtClean="0"/>
              <a:t>2 </a:t>
            </a:r>
            <a:r>
              <a:rPr lang="en-US" sz="1000" dirty="0" err="1" smtClean="0"/>
              <a:t>livello</a:t>
            </a:r>
            <a:endParaRPr lang="en-US" sz="1000" dirty="0"/>
          </a:p>
          <a:p>
            <a:pPr lvl="0"/>
            <a:endParaRPr lang="en-US" sz="1000" dirty="0"/>
          </a:p>
          <a:p>
            <a:pPr lvl="0"/>
            <a:endParaRPr lang="en-US" sz="1000" dirty="0"/>
          </a:p>
          <a:p>
            <a:pPr lvl="0"/>
            <a:endParaRPr lang="en-US" sz="1000" dirty="0"/>
          </a:p>
          <a:p>
            <a:pPr lvl="0"/>
            <a:endParaRPr lang="en-US" sz="1000" dirty="0"/>
          </a:p>
          <a:p>
            <a:pPr lvl="0"/>
            <a:endParaRPr lang="en-US" sz="1000" dirty="0"/>
          </a:p>
          <a:p>
            <a:pPr lvl="0"/>
            <a:endParaRPr lang="en-US" sz="1000" dirty="0"/>
          </a:p>
        </p:txBody>
      </p:sp>
      <p:sp>
        <p:nvSpPr>
          <p:cNvPr id="137" name="Rectangle 136"/>
          <p:cNvSpPr/>
          <p:nvPr/>
        </p:nvSpPr>
        <p:spPr>
          <a:xfrm>
            <a:off x="9858727" y="7250843"/>
            <a:ext cx="1492397" cy="2717873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000" dirty="0" err="1" smtClean="0"/>
              <a:t>Ufficio</a:t>
            </a:r>
            <a:r>
              <a:rPr lang="en-US" sz="1000" dirty="0" smtClean="0"/>
              <a:t> </a:t>
            </a:r>
            <a:r>
              <a:rPr lang="en-US" sz="1000" dirty="0"/>
              <a:t>Web Bologna</a:t>
            </a:r>
          </a:p>
          <a:p>
            <a:pPr lvl="0" algn="ctr"/>
            <a:endParaRPr lang="en-US" sz="1000" dirty="0"/>
          </a:p>
          <a:p>
            <a:pPr lvl="0"/>
            <a:r>
              <a:rPr lang="en-US" sz="1000" dirty="0"/>
              <a:t>Celestina </a:t>
            </a:r>
            <a:r>
              <a:rPr lang="en-US" sz="1000" dirty="0" err="1"/>
              <a:t>Paglia</a:t>
            </a:r>
            <a:r>
              <a:rPr lang="en-US" sz="1000" dirty="0"/>
              <a:t> </a:t>
            </a:r>
            <a:r>
              <a:rPr lang="en-US" sz="1000" dirty="0" smtClean="0"/>
              <a:t>2 </a:t>
            </a:r>
            <a:r>
              <a:rPr lang="en-US" sz="1000" dirty="0" err="1" smtClean="0"/>
              <a:t>livello</a:t>
            </a:r>
            <a:r>
              <a:rPr lang="en-US" sz="1000" dirty="0"/>
              <a:t/>
            </a:r>
            <a:br>
              <a:rPr lang="en-US" sz="1000" dirty="0"/>
            </a:br>
            <a:endParaRPr lang="en-US" sz="1000" dirty="0" smtClean="0"/>
          </a:p>
          <a:p>
            <a:pPr lvl="0"/>
            <a:endParaRPr lang="en-US" sz="1000" dirty="0"/>
          </a:p>
          <a:p>
            <a:pPr lvl="0"/>
            <a:endParaRPr lang="en-US" sz="1000" dirty="0" smtClean="0"/>
          </a:p>
          <a:p>
            <a:pPr lvl="0"/>
            <a:endParaRPr lang="en-US" sz="1000" dirty="0" smtClean="0"/>
          </a:p>
          <a:p>
            <a:pPr lvl="0"/>
            <a:endParaRPr lang="en-US" sz="1000" dirty="0"/>
          </a:p>
          <a:p>
            <a:pPr lvl="0"/>
            <a:endParaRPr lang="en-US" sz="1000" dirty="0" smtClean="0"/>
          </a:p>
          <a:p>
            <a:pPr lvl="0"/>
            <a:endParaRPr lang="en-US" sz="1000" dirty="0"/>
          </a:p>
          <a:p>
            <a:pPr lvl="0"/>
            <a:endParaRPr lang="en-US" sz="1000" dirty="0" smtClean="0"/>
          </a:p>
          <a:p>
            <a:pPr lvl="0"/>
            <a:endParaRPr lang="en-US" sz="1000" dirty="0"/>
          </a:p>
        </p:txBody>
      </p:sp>
      <p:cxnSp>
        <p:nvCxnSpPr>
          <p:cNvPr id="343" name="Elbow Connector 342"/>
          <p:cNvCxnSpPr/>
          <p:nvPr/>
        </p:nvCxnSpPr>
        <p:spPr>
          <a:xfrm rot="16200000" flipH="1">
            <a:off x="8973623" y="99201"/>
            <a:ext cx="1880550" cy="4665565"/>
          </a:xfrm>
          <a:prstGeom prst="bentConnector3">
            <a:avLst>
              <a:gd name="adj1" fmla="val 7768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0" name="Elbow Connector 419"/>
          <p:cNvCxnSpPr>
            <a:stCxn id="19" idx="3"/>
            <a:endCxn id="4" idx="1"/>
          </p:cNvCxnSpPr>
          <p:nvPr/>
        </p:nvCxnSpPr>
        <p:spPr>
          <a:xfrm flipV="1">
            <a:off x="5922906" y="1128139"/>
            <a:ext cx="879812" cy="1054895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3" name="Elbow Connector 422"/>
          <p:cNvCxnSpPr>
            <a:stCxn id="4" idx="2"/>
            <a:endCxn id="18" idx="0"/>
          </p:cNvCxnSpPr>
          <p:nvPr/>
        </p:nvCxnSpPr>
        <p:spPr>
          <a:xfrm rot="5400000">
            <a:off x="5789351" y="1597304"/>
            <a:ext cx="1897361" cy="168617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2" name="Elbow Connector 451"/>
          <p:cNvCxnSpPr>
            <a:stCxn id="54" idx="2"/>
            <a:endCxn id="63" idx="0"/>
          </p:cNvCxnSpPr>
          <p:nvPr/>
        </p:nvCxnSpPr>
        <p:spPr>
          <a:xfrm rot="16200000" flipH="1">
            <a:off x="10019682" y="2163359"/>
            <a:ext cx="579690" cy="5464395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6" name="Elbow Connector 455"/>
          <p:cNvCxnSpPr/>
          <p:nvPr/>
        </p:nvCxnSpPr>
        <p:spPr>
          <a:xfrm rot="5400000">
            <a:off x="4616348" y="2228861"/>
            <a:ext cx="567535" cy="5346862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1" name="Elbow Connector 470"/>
          <p:cNvCxnSpPr>
            <a:stCxn id="87" idx="2"/>
            <a:endCxn id="93" idx="0"/>
          </p:cNvCxnSpPr>
          <p:nvPr/>
        </p:nvCxnSpPr>
        <p:spPr>
          <a:xfrm rot="16200000" flipH="1">
            <a:off x="2408969" y="6684933"/>
            <a:ext cx="387003" cy="751572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" name="Elbow Connector 472"/>
          <p:cNvCxnSpPr>
            <a:stCxn id="87" idx="2"/>
            <a:endCxn id="92" idx="0"/>
          </p:cNvCxnSpPr>
          <p:nvPr/>
        </p:nvCxnSpPr>
        <p:spPr>
          <a:xfrm rot="5400000">
            <a:off x="1628668" y="6650770"/>
            <a:ext cx="381568" cy="814465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87" idx="0"/>
            <a:endCxn id="65" idx="2"/>
          </p:cNvCxnSpPr>
          <p:nvPr/>
        </p:nvCxnSpPr>
        <p:spPr>
          <a:xfrm flipV="1">
            <a:off x="2226684" y="6146726"/>
            <a:ext cx="0" cy="1453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5" name="Elbow Connector 474"/>
          <p:cNvCxnSpPr>
            <a:stCxn id="134" idx="0"/>
            <a:endCxn id="54" idx="2"/>
          </p:cNvCxnSpPr>
          <p:nvPr/>
        </p:nvCxnSpPr>
        <p:spPr>
          <a:xfrm rot="5400000" flipH="1" flipV="1">
            <a:off x="4742681" y="4414338"/>
            <a:ext cx="2643274" cy="3026023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8" name="Elbow Connector 477"/>
          <p:cNvCxnSpPr>
            <a:stCxn id="111" idx="0"/>
            <a:endCxn id="54" idx="2"/>
          </p:cNvCxnSpPr>
          <p:nvPr/>
        </p:nvCxnSpPr>
        <p:spPr>
          <a:xfrm rot="5400000" flipH="1" flipV="1">
            <a:off x="5511176" y="5182831"/>
            <a:ext cx="2643273" cy="148903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135" idx="0"/>
            <a:endCxn id="54" idx="2"/>
          </p:cNvCxnSpPr>
          <p:nvPr/>
        </p:nvCxnSpPr>
        <p:spPr>
          <a:xfrm rot="16200000" flipV="1">
            <a:off x="6257686" y="5925356"/>
            <a:ext cx="2643074" cy="3786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stCxn id="136" idx="0"/>
            <a:endCxn id="54" idx="2"/>
          </p:cNvCxnSpPr>
          <p:nvPr/>
        </p:nvCxnSpPr>
        <p:spPr>
          <a:xfrm rot="16200000" flipV="1">
            <a:off x="6989798" y="5193245"/>
            <a:ext cx="2644033" cy="146896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/>
          <p:cNvCxnSpPr>
            <a:stCxn id="137" idx="0"/>
            <a:endCxn id="54" idx="2"/>
          </p:cNvCxnSpPr>
          <p:nvPr/>
        </p:nvCxnSpPr>
        <p:spPr>
          <a:xfrm rot="16200000" flipV="1">
            <a:off x="7768563" y="4414480"/>
            <a:ext cx="2645131" cy="302759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4" idx="3"/>
            <a:endCxn id="16" idx="1"/>
          </p:cNvCxnSpPr>
          <p:nvPr/>
        </p:nvCxnSpPr>
        <p:spPr>
          <a:xfrm>
            <a:off x="8359513" y="1128139"/>
            <a:ext cx="778953" cy="1074343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9138466" y="1044859"/>
            <a:ext cx="2886930" cy="497108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000" dirty="0" smtClean="0">
                <a:solidFill>
                  <a:prstClr val="black"/>
                </a:solidFill>
              </a:rPr>
              <a:t>Internal audit</a:t>
            </a:r>
            <a:endParaRPr lang="en-US" sz="1000" dirty="0">
              <a:solidFill>
                <a:prstClr val="black"/>
              </a:solidFill>
            </a:endParaRPr>
          </a:p>
          <a:p>
            <a:pPr lvl="0"/>
            <a:r>
              <a:rPr lang="en-US" sz="1000" dirty="0" err="1" smtClean="0">
                <a:solidFill>
                  <a:prstClr val="black"/>
                </a:solidFill>
              </a:rPr>
              <a:t>Rendicontazione</a:t>
            </a:r>
            <a:r>
              <a:rPr lang="en-US" sz="1000" dirty="0" smtClean="0">
                <a:solidFill>
                  <a:prstClr val="black"/>
                </a:solidFill>
              </a:rPr>
              <a:t> </a:t>
            </a:r>
            <a:r>
              <a:rPr lang="en-US" sz="1000" dirty="0" err="1" smtClean="0">
                <a:solidFill>
                  <a:prstClr val="black"/>
                </a:solidFill>
              </a:rPr>
              <a:t>interna</a:t>
            </a:r>
            <a:r>
              <a:rPr lang="en-US" sz="1000" dirty="0" smtClean="0">
                <a:solidFill>
                  <a:prstClr val="black"/>
                </a:solidFill>
              </a:rPr>
              <a:t> </a:t>
            </a:r>
            <a:endParaRPr lang="en-US" sz="1400" dirty="0"/>
          </a:p>
        </p:txBody>
      </p:sp>
      <p:cxnSp>
        <p:nvCxnSpPr>
          <p:cNvPr id="463" name="Elbow Connector 462"/>
          <p:cNvCxnSpPr>
            <a:stCxn id="4" idx="3"/>
            <a:endCxn id="75" idx="1"/>
          </p:cNvCxnSpPr>
          <p:nvPr/>
        </p:nvCxnSpPr>
        <p:spPr>
          <a:xfrm>
            <a:off x="8359513" y="1128139"/>
            <a:ext cx="778953" cy="16527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7919394" y="3389070"/>
            <a:ext cx="2662537" cy="448663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Laura </a:t>
            </a:r>
            <a:r>
              <a:rPr lang="en-US" sz="1000" dirty="0" smtClean="0"/>
              <a:t>Lopez 1 </a:t>
            </a:r>
            <a:r>
              <a:rPr lang="en-US" sz="1000" dirty="0" err="1"/>
              <a:t>livello</a:t>
            </a:r>
            <a:r>
              <a:rPr lang="en-US" sz="1000" dirty="0"/>
              <a:t> </a:t>
            </a:r>
            <a:r>
              <a:rPr lang="en-US" sz="1000" dirty="0" smtClean="0"/>
              <a:t>plus</a:t>
            </a:r>
            <a:endParaRPr lang="en-US" sz="1000" dirty="0"/>
          </a:p>
          <a:p>
            <a:pPr lvl="0"/>
            <a:r>
              <a:rPr lang="en-US" sz="1000" dirty="0" err="1"/>
              <a:t>Coordinatore</a:t>
            </a:r>
            <a:r>
              <a:rPr lang="en-US" sz="1000" dirty="0"/>
              <a:t> </a:t>
            </a:r>
            <a:r>
              <a:rPr lang="en-US" sz="1000" dirty="0" err="1" smtClean="0"/>
              <a:t>Destinazione</a:t>
            </a:r>
            <a:r>
              <a:rPr lang="en-US" sz="1000" dirty="0" smtClean="0"/>
              <a:t> Romagna</a:t>
            </a:r>
            <a:endParaRPr lang="en-US" sz="1000" dirty="0"/>
          </a:p>
        </p:txBody>
      </p:sp>
      <p:cxnSp>
        <p:nvCxnSpPr>
          <p:cNvPr id="81" name="Elbow Connector 80"/>
          <p:cNvCxnSpPr/>
          <p:nvPr/>
        </p:nvCxnSpPr>
        <p:spPr>
          <a:xfrm rot="16200000" flipH="1">
            <a:off x="7467209" y="1605615"/>
            <a:ext cx="1897361" cy="1669547"/>
          </a:xfrm>
          <a:prstGeom prst="bentConnector3">
            <a:avLst>
              <a:gd name="adj1" fmla="val 7677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>
            <a:off x="9858726" y="6140128"/>
            <a:ext cx="1492398" cy="72709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1000" dirty="0"/>
              <a:t>Silvia </a:t>
            </a:r>
            <a:r>
              <a:rPr lang="en-US" sz="1000" dirty="0" err="1" smtClean="0"/>
              <a:t>Gagliardi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>2 </a:t>
            </a:r>
            <a:r>
              <a:rPr lang="en-US" sz="1000" dirty="0" err="1" smtClean="0"/>
              <a:t>livello</a:t>
            </a:r>
            <a:r>
              <a:rPr lang="en-US" sz="1000" dirty="0" smtClean="0"/>
              <a:t> </a:t>
            </a:r>
            <a:r>
              <a:rPr lang="en-US" sz="1000" dirty="0" smtClean="0"/>
              <a:t>plus</a:t>
            </a:r>
            <a:endParaRPr lang="en-US" sz="1000" dirty="0" smtClean="0"/>
          </a:p>
          <a:p>
            <a:pPr lvl="0"/>
            <a:r>
              <a:rPr lang="en-US" sz="1000" dirty="0" err="1" smtClean="0"/>
              <a:t>Coordinatore</a:t>
            </a:r>
            <a:r>
              <a:rPr lang="en-US" sz="1000" dirty="0" smtClean="0"/>
              <a:t> web Bologna</a:t>
            </a:r>
            <a:endParaRPr lang="en-US" sz="1000" dirty="0"/>
          </a:p>
        </p:txBody>
      </p:sp>
      <p:cxnSp>
        <p:nvCxnSpPr>
          <p:cNvPr id="57" name="Straight Connector 56"/>
          <p:cNvCxnSpPr>
            <a:stCxn id="54" idx="0"/>
            <a:endCxn id="4" idx="2"/>
          </p:cNvCxnSpPr>
          <p:nvPr/>
        </p:nvCxnSpPr>
        <p:spPr>
          <a:xfrm flipV="1">
            <a:off x="7577330" y="1491709"/>
            <a:ext cx="3786" cy="26076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7151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998</TotalTime>
  <Words>175</Words>
  <Application>Microsoft Macintosh PowerPoint</Application>
  <PresentationFormat>Personalizzato</PresentationFormat>
  <Paragraphs>87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Calibri</vt:lpstr>
      <vt:lpstr>Calibri Light</vt:lpstr>
      <vt:lpstr>Mangal</vt:lpstr>
      <vt:lpstr>Arial</vt:lpstr>
      <vt:lpstr>Office Theme</vt:lpstr>
      <vt:lpstr>Presentazione di PowerPoint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Davide Canducci</dc:creator>
  <cp:lastModifiedBy>Rita Boselli</cp:lastModifiedBy>
  <cp:revision>52</cp:revision>
  <cp:lastPrinted>2018-03-19T08:23:18Z</cp:lastPrinted>
  <dcterms:created xsi:type="dcterms:W3CDTF">2017-09-28T10:15:14Z</dcterms:created>
  <dcterms:modified xsi:type="dcterms:W3CDTF">2018-04-13T11:34:09Z</dcterms:modified>
</cp:coreProperties>
</file>